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Lst>
  <p:notesMasterIdLst>
    <p:notesMasterId r:id="rId23"/>
  </p:notesMasterIdLst>
  <p:sldIdLst>
    <p:sldId id="289" r:id="rId3"/>
    <p:sldId id="257" r:id="rId4"/>
    <p:sldId id="280" r:id="rId5"/>
    <p:sldId id="285" r:id="rId6"/>
    <p:sldId id="286" r:id="rId7"/>
    <p:sldId id="287" r:id="rId8"/>
    <p:sldId id="260" r:id="rId9"/>
    <p:sldId id="263" r:id="rId10"/>
    <p:sldId id="271" r:id="rId11"/>
    <p:sldId id="282" r:id="rId12"/>
    <p:sldId id="283" r:id="rId13"/>
    <p:sldId id="264" r:id="rId14"/>
    <p:sldId id="265" r:id="rId15"/>
    <p:sldId id="266" r:id="rId16"/>
    <p:sldId id="267" r:id="rId17"/>
    <p:sldId id="268" r:id="rId18"/>
    <p:sldId id="269" r:id="rId19"/>
    <p:sldId id="262" r:id="rId20"/>
    <p:sldId id="276" r:id="rId21"/>
    <p:sldId id="278" r:id="rId22"/>
  </p:sldIdLst>
  <p:sldSz cx="18288000" cy="10287000"/>
  <p:notesSz cx="6858000" cy="9144000"/>
  <p:embeddedFontLst>
    <p:embeddedFont>
      <p:font typeface="Calibri Light" panose="020F0302020204030204" pitchFamily="34" charset="0"/>
      <p:regular r:id="rId24"/>
      <p:italic r:id="rId25"/>
    </p:embeddedFont>
    <p:embeddedFont>
      <p:font typeface="Open Sans" panose="020B0606030504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Open Sans" panose="020B0606030504020204" pitchFamily="34" charset="0"/>
      <p:regular r:id="rId26"/>
      <p:bold r:id="rId27"/>
      <p:italic r:id="rId28"/>
      <p:boldItalic r:id="rId29"/>
    </p:embeddedFont>
    <p:embeddedFont>
      <p:font typeface="Open Sans Extra Bold" panose="020B0604020202020204" charset="0"/>
      <p:regular r:id="rId34"/>
    </p:embeddedFont>
    <p:embeddedFont>
      <p:font typeface="Give You Glory" panose="020B0604020202020204" charset="0"/>
      <p:regular r:id="rId35"/>
    </p:embeddedFont>
    <p:embeddedFont>
      <p:font typeface="Open Sans Bold" panose="020B0604020202020204" charset="0"/>
      <p:regular r:id="rId36"/>
      <p:bold r:id="rId37"/>
    </p:embeddedFont>
    <p:embeddedFont>
      <p:font typeface="Aileron Regular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85D"/>
    <a:srgbClr val="364192"/>
    <a:srgbClr val="864683"/>
    <a:srgbClr val="862585"/>
    <a:srgbClr val="E72585"/>
    <a:srgbClr val="E72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68" y="54"/>
      </p:cViewPr>
      <p:guideLst>
        <p:guide orient="horz" pos="2088"/>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25E2A-4BCE-4BCC-99F8-9793CA8FC494}" type="datetimeFigureOut">
              <a:rPr lang="fr-FR" smtClean="0"/>
              <a:t>28/01/2021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E7E1D-0ECA-4C7A-BB68-9B40DEEF10F0}" type="slidenum">
              <a:rPr lang="fr-FR" smtClean="0"/>
              <a:t>‹N°›</a:t>
            </a:fld>
            <a:endParaRPr lang="fr-FR"/>
          </a:p>
        </p:txBody>
      </p:sp>
    </p:spTree>
    <p:extLst>
      <p:ext uri="{BB962C8B-B14F-4D97-AF65-F5344CB8AC3E}">
        <p14:creationId xmlns:p14="http://schemas.microsoft.com/office/powerpoint/2010/main" val="25431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90600" y="3012680"/>
            <a:ext cx="15697200" cy="1752600"/>
          </a:xfrm>
          <a:prstGeom prst="rect">
            <a:avLst/>
          </a:prstGeom>
        </p:spPr>
        <p:txBody>
          <a:bodyPr/>
          <a:lstStyle>
            <a:lvl1pPr marL="0" indent="0" algn="l">
              <a:buNone/>
              <a:defRPr>
                <a:solidFill>
                  <a:schemeClr val="tx1">
                    <a:tint val="75000"/>
                  </a:schemeClr>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7" name="Group 2">
            <a:extLst>
              <a:ext uri="{FF2B5EF4-FFF2-40B4-BE49-F238E27FC236}">
                <a16:creationId xmlns:a16="http://schemas.microsoft.com/office/drawing/2014/main" id="{2BCFFEA7-2318-4740-8CF1-4A33D2F4B0CB}"/>
              </a:ext>
            </a:extLst>
          </p:cNvPr>
          <p:cNvGrpSpPr/>
          <p:nvPr userDrawn="1"/>
        </p:nvGrpSpPr>
        <p:grpSpPr>
          <a:xfrm rot="5400000">
            <a:off x="-4918237" y="4918237"/>
            <a:ext cx="10287000" cy="450526"/>
            <a:chOff x="0" y="0"/>
            <a:chExt cx="3479800" cy="152400"/>
          </a:xfrm>
        </p:grpSpPr>
        <p:sp>
          <p:nvSpPr>
            <p:cNvPr id="8" name="Freeform 3">
              <a:extLst>
                <a:ext uri="{FF2B5EF4-FFF2-40B4-BE49-F238E27FC236}">
                  <a16:creationId xmlns:a16="http://schemas.microsoft.com/office/drawing/2014/main" id="{C6E16B22-5623-48C6-9836-668EE3700637}"/>
                </a:ext>
              </a:extLst>
            </p:cNvPr>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9" name="Group 5">
            <a:extLst>
              <a:ext uri="{FF2B5EF4-FFF2-40B4-BE49-F238E27FC236}">
                <a16:creationId xmlns:a16="http://schemas.microsoft.com/office/drawing/2014/main" id="{08E5419A-8C76-4008-975D-33E5137DBD4F}"/>
              </a:ext>
            </a:extLst>
          </p:cNvPr>
          <p:cNvGrpSpPr/>
          <p:nvPr userDrawn="1"/>
        </p:nvGrpSpPr>
        <p:grpSpPr>
          <a:xfrm rot="-10800000">
            <a:off x="0" y="9836474"/>
            <a:ext cx="5761202" cy="450526"/>
            <a:chOff x="0" y="0"/>
            <a:chExt cx="1948851" cy="152400"/>
          </a:xfrm>
        </p:grpSpPr>
        <p:sp>
          <p:nvSpPr>
            <p:cNvPr id="10" name="Freeform 6">
              <a:extLst>
                <a:ext uri="{FF2B5EF4-FFF2-40B4-BE49-F238E27FC236}">
                  <a16:creationId xmlns:a16="http://schemas.microsoft.com/office/drawing/2014/main" id="{CC886CA1-0FEC-4442-8D83-DE8F7ABCF596}"/>
                </a:ext>
              </a:extLst>
            </p:cNvPr>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11" name="Group 7">
            <a:extLst>
              <a:ext uri="{FF2B5EF4-FFF2-40B4-BE49-F238E27FC236}">
                <a16:creationId xmlns:a16="http://schemas.microsoft.com/office/drawing/2014/main" id="{8193BF73-D270-4A09-B8E3-6246D3B812DD}"/>
              </a:ext>
            </a:extLst>
          </p:cNvPr>
          <p:cNvGrpSpPr/>
          <p:nvPr userDrawn="1"/>
        </p:nvGrpSpPr>
        <p:grpSpPr>
          <a:xfrm rot="-181246">
            <a:off x="137675" y="505827"/>
            <a:ext cx="5964897" cy="1028700"/>
            <a:chOff x="0" y="0"/>
            <a:chExt cx="2017755" cy="347980"/>
          </a:xfrm>
        </p:grpSpPr>
        <p:sp>
          <p:nvSpPr>
            <p:cNvPr id="12" name="Freeform 8">
              <a:extLst>
                <a:ext uri="{FF2B5EF4-FFF2-40B4-BE49-F238E27FC236}">
                  <a16:creationId xmlns:a16="http://schemas.microsoft.com/office/drawing/2014/main" id="{E3ABC417-D8E2-4359-A3F1-43400CB0D2C2}"/>
                </a:ext>
              </a:extLst>
            </p:cNvPr>
            <p:cNvSpPr/>
            <p:nvPr/>
          </p:nvSpPr>
          <p:spPr>
            <a:xfrm>
              <a:off x="0" y="0"/>
              <a:ext cx="2017755" cy="347980"/>
            </a:xfrm>
            <a:custGeom>
              <a:avLst/>
              <a:gdLst/>
              <a:ahLst/>
              <a:cxnLst/>
              <a:rect l="l" t="t" r="r" b="b"/>
              <a:pathLst>
                <a:path w="2017755" h="347980">
                  <a:moveTo>
                    <a:pt x="0" y="0"/>
                  </a:moveTo>
                  <a:lnTo>
                    <a:pt x="2017755" y="0"/>
                  </a:lnTo>
                  <a:lnTo>
                    <a:pt x="2017755" y="347980"/>
                  </a:lnTo>
                  <a:lnTo>
                    <a:pt x="0" y="347980"/>
                  </a:lnTo>
                  <a:close/>
                </a:path>
              </a:pathLst>
            </a:custGeom>
            <a:solidFill>
              <a:srgbClr val="E72385"/>
            </a:solidFill>
          </p:spPr>
        </p:sp>
      </p:grpSp>
      <p:grpSp>
        <p:nvGrpSpPr>
          <p:cNvPr id="13" name="Group 9">
            <a:extLst>
              <a:ext uri="{FF2B5EF4-FFF2-40B4-BE49-F238E27FC236}">
                <a16:creationId xmlns:a16="http://schemas.microsoft.com/office/drawing/2014/main" id="{BC3823D6-2639-4CE5-8816-B8FD1D2FF326}"/>
              </a:ext>
            </a:extLst>
          </p:cNvPr>
          <p:cNvGrpSpPr/>
          <p:nvPr userDrawn="1"/>
        </p:nvGrpSpPr>
        <p:grpSpPr>
          <a:xfrm>
            <a:off x="138421" y="1557875"/>
            <a:ext cx="4891192" cy="1156863"/>
            <a:chOff x="0" y="0"/>
            <a:chExt cx="1654551" cy="391334"/>
          </a:xfrm>
          <a:solidFill>
            <a:srgbClr val="E72385"/>
          </a:solidFill>
        </p:grpSpPr>
        <p:sp>
          <p:nvSpPr>
            <p:cNvPr id="14" name="Freeform 10">
              <a:extLst>
                <a:ext uri="{FF2B5EF4-FFF2-40B4-BE49-F238E27FC236}">
                  <a16:creationId xmlns:a16="http://schemas.microsoft.com/office/drawing/2014/main" id="{378F4CCE-4C32-45B7-B79B-4069AFE16423}"/>
                </a:ext>
              </a:extLst>
            </p:cNvPr>
            <p:cNvSpPr/>
            <p:nvPr/>
          </p:nvSpPr>
          <p:spPr>
            <a:xfrm>
              <a:off x="0" y="0"/>
              <a:ext cx="1654551" cy="391334"/>
            </a:xfrm>
            <a:custGeom>
              <a:avLst/>
              <a:gdLst/>
              <a:ahLst/>
              <a:cxnLst/>
              <a:rect l="l" t="t" r="r" b="b"/>
              <a:pathLst>
                <a:path w="1654551" h="391334">
                  <a:moveTo>
                    <a:pt x="0" y="0"/>
                  </a:moveTo>
                  <a:lnTo>
                    <a:pt x="1654551" y="0"/>
                  </a:lnTo>
                  <a:lnTo>
                    <a:pt x="1654551" y="391334"/>
                  </a:lnTo>
                  <a:lnTo>
                    <a:pt x="0" y="391334"/>
                  </a:lnTo>
                  <a:close/>
                </a:path>
              </a:pathLst>
            </a:custGeom>
            <a:grpFill/>
          </p:spPr>
        </p:sp>
      </p:grpSp>
      <p:sp>
        <p:nvSpPr>
          <p:cNvPr id="2" name="Title 1"/>
          <p:cNvSpPr>
            <a:spLocks noGrp="1"/>
          </p:cNvSpPr>
          <p:nvPr>
            <p:ph type="ctrTitle"/>
          </p:nvPr>
        </p:nvSpPr>
        <p:spPr>
          <a:xfrm>
            <a:off x="436671" y="981197"/>
            <a:ext cx="7772400" cy="1470025"/>
          </a:xfrm>
          <a:prstGeom prst="rect">
            <a:avLst/>
          </a:prstGeom>
        </p:spPr>
        <p:txBody>
          <a:bodyPr/>
          <a:lstStyle>
            <a:lvl1pPr>
              <a:defRPr>
                <a:solidFill>
                  <a:schemeClr val="bg1"/>
                </a:solidFill>
              </a:defRPr>
            </a:lvl1pPr>
          </a:lstStyle>
          <a:p>
            <a:r>
              <a:rPr lang="fr-FR" dirty="0" smtClean="0"/>
              <a:t>Modifiez le style du titre</a:t>
            </a:r>
            <a:endParaRPr lang="en-US" dirty="0"/>
          </a:p>
        </p:txBody>
      </p:sp>
      <p:sp>
        <p:nvSpPr>
          <p:cNvPr id="18" name="Slide Number Placeholder 5">
            <a:extLst>
              <a:ext uri="{FF2B5EF4-FFF2-40B4-BE49-F238E27FC236}">
                <a16:creationId xmlns:a16="http://schemas.microsoft.com/office/drawing/2014/main" id="{1DFB2B01-1C4B-4BE4-AF5F-F940BED2E3DF}"/>
              </a:ext>
            </a:extLst>
          </p:cNvPr>
          <p:cNvSpPr>
            <a:spLocks noGrp="1"/>
          </p:cNvSpPr>
          <p:nvPr>
            <p:ph type="sldNum" sz="quarter" idx="12"/>
          </p:nvPr>
        </p:nvSpPr>
        <p:spPr>
          <a:xfrm>
            <a:off x="87630" y="9900277"/>
            <a:ext cx="2133600" cy="365125"/>
          </a:xfrm>
          <a:prstGeom prst="rect">
            <a:avLst/>
          </a:prstGeom>
        </p:spPr>
        <p:txBody>
          <a:bodyPr/>
          <a:lstStyle>
            <a:lvl1pPr>
              <a:defRPr lang="en-US" sz="1600" b="1" u="none" kern="1200" spc="32" smtClean="0">
                <a:solidFill>
                  <a:srgbClr val="000000"/>
                </a:solidFill>
                <a:latin typeface="Open Sans "/>
                <a:ea typeface="+mn-ea"/>
                <a:cs typeface="+mn-cs"/>
              </a:defRPr>
            </a:lvl1pPr>
          </a:lstStyle>
          <a:p>
            <a:fld id="{B6F15528-21DE-4FAA-801E-634DDDAF4B2B}" type="slidenum">
              <a:rPr lang="fr-FR" smtClean="0"/>
              <a:pPr/>
              <a:t>‹N°›</a:t>
            </a:fld>
            <a:endParaRPr lang="fr-FR" b="1" dirty="0"/>
          </a:p>
        </p:txBody>
      </p:sp>
      <p:sp>
        <p:nvSpPr>
          <p:cNvPr id="21" name="Footer Placeholder 3">
            <a:extLst>
              <a:ext uri="{FF2B5EF4-FFF2-40B4-BE49-F238E27FC236}">
                <a16:creationId xmlns:a16="http://schemas.microsoft.com/office/drawing/2014/main" id="{4805ACC3-1B58-482B-8175-9D9B445BA25A}"/>
              </a:ext>
            </a:extLst>
          </p:cNvPr>
          <p:cNvSpPr>
            <a:spLocks noGrp="1"/>
          </p:cNvSpPr>
          <p:nvPr>
            <p:ph type="ftr" sz="quarter" idx="11"/>
          </p:nvPr>
        </p:nvSpPr>
        <p:spPr>
          <a:xfrm>
            <a:off x="495100" y="9900277"/>
            <a:ext cx="5334000" cy="365125"/>
          </a:xfrm>
          <a:prstGeom prst="rect">
            <a:avLst/>
          </a:prstGeom>
        </p:spPr>
        <p:txBody>
          <a:bodyPr/>
          <a:lstStyle>
            <a:lvl1pPr>
              <a:defRPr lang="en-US" sz="1600" b="1" kern="1200" spc="32" dirty="0">
                <a:solidFill>
                  <a:srgbClr val="000000"/>
                </a:solidFill>
                <a:latin typeface="Open Sans "/>
                <a:ea typeface="+mn-ea"/>
                <a:cs typeface="+mn-cs"/>
              </a:defRPr>
            </a:lvl1pPr>
          </a:lstStyle>
          <a:p>
            <a:r>
              <a:rPr lang="en-US" sz="1600" b="1" spc="32" dirty="0">
                <a:solidFill>
                  <a:srgbClr val="000000"/>
                </a:solidFill>
                <a:latin typeface="Open Sans "/>
              </a:rPr>
              <a:t> | Kit de comm</a:t>
            </a:r>
            <a:r>
              <a:rPr lang="en-US" sz="1600" b="1" u="none" spc="32" dirty="0">
                <a:solidFill>
                  <a:srgbClr val="000000"/>
                </a:solidFill>
                <a:latin typeface="Open Sans "/>
              </a:rPr>
              <a:t>unication pour les 70 </a:t>
            </a:r>
            <a:r>
              <a:rPr lang="en-US" sz="1600" b="1" u="none" spc="32" dirty="0" err="1">
                <a:solidFill>
                  <a:srgbClr val="000000"/>
                </a:solidFill>
                <a:latin typeface="Open Sans "/>
              </a:rPr>
              <a:t>ans</a:t>
            </a:r>
            <a:r>
              <a:rPr lang="en-US" sz="1600" b="1" u="none" spc="32" dirty="0">
                <a:solidFill>
                  <a:srgbClr val="000000"/>
                </a:solidFill>
                <a:latin typeface="Open Sans "/>
              </a:rPr>
              <a:t> de la FLL</a:t>
            </a:r>
            <a:endParaRPr lang="en-US" sz="1600" b="1" kern="1200" spc="32" dirty="0">
              <a:solidFill>
                <a:srgbClr val="000000"/>
              </a:solidFill>
              <a:latin typeface="Open Sans "/>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88D855C1-5552-4457-B431-690CD3F8E2C6}"/>
              </a:ext>
            </a:extLst>
          </p:cNvPr>
          <p:cNvGrpSpPr/>
          <p:nvPr userDrawn="1"/>
        </p:nvGrpSpPr>
        <p:grpSpPr>
          <a:xfrm rot="5400000">
            <a:off x="-4918237" y="4918237"/>
            <a:ext cx="10287000" cy="450526"/>
            <a:chOff x="0" y="0"/>
            <a:chExt cx="3479800" cy="152400"/>
          </a:xfrm>
        </p:grpSpPr>
        <p:sp>
          <p:nvSpPr>
            <p:cNvPr id="8" name="Freeform 3">
              <a:extLst>
                <a:ext uri="{FF2B5EF4-FFF2-40B4-BE49-F238E27FC236}">
                  <a16:creationId xmlns:a16="http://schemas.microsoft.com/office/drawing/2014/main" id="{9348D882-CAB3-4221-9552-00850B5F796D}"/>
                </a:ext>
              </a:extLst>
            </p:cNvPr>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9" name="Group 5">
            <a:extLst>
              <a:ext uri="{FF2B5EF4-FFF2-40B4-BE49-F238E27FC236}">
                <a16:creationId xmlns:a16="http://schemas.microsoft.com/office/drawing/2014/main" id="{3D71656D-5D81-4236-92F5-7AB5E138E6D4}"/>
              </a:ext>
            </a:extLst>
          </p:cNvPr>
          <p:cNvGrpSpPr/>
          <p:nvPr userDrawn="1"/>
        </p:nvGrpSpPr>
        <p:grpSpPr>
          <a:xfrm rot="-10800000">
            <a:off x="0" y="9836474"/>
            <a:ext cx="5761202" cy="450526"/>
            <a:chOff x="0" y="0"/>
            <a:chExt cx="1948851" cy="152400"/>
          </a:xfrm>
        </p:grpSpPr>
        <p:sp>
          <p:nvSpPr>
            <p:cNvPr id="10" name="Freeform 6">
              <a:extLst>
                <a:ext uri="{FF2B5EF4-FFF2-40B4-BE49-F238E27FC236}">
                  <a16:creationId xmlns:a16="http://schemas.microsoft.com/office/drawing/2014/main" id="{850C3C76-C9B2-40CD-BE19-7F90EFE77672}"/>
                </a:ext>
              </a:extLst>
            </p:cNvPr>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11" name="Group 7">
            <a:extLst>
              <a:ext uri="{FF2B5EF4-FFF2-40B4-BE49-F238E27FC236}">
                <a16:creationId xmlns:a16="http://schemas.microsoft.com/office/drawing/2014/main" id="{61A381A5-58EB-4455-ACE0-84F35D097A4F}"/>
              </a:ext>
            </a:extLst>
          </p:cNvPr>
          <p:cNvGrpSpPr/>
          <p:nvPr userDrawn="1"/>
        </p:nvGrpSpPr>
        <p:grpSpPr>
          <a:xfrm rot="-181246">
            <a:off x="137675" y="505827"/>
            <a:ext cx="5964897" cy="1028700"/>
            <a:chOff x="0" y="0"/>
            <a:chExt cx="2017755" cy="347980"/>
          </a:xfrm>
        </p:grpSpPr>
        <p:sp>
          <p:nvSpPr>
            <p:cNvPr id="12" name="Freeform 8">
              <a:extLst>
                <a:ext uri="{FF2B5EF4-FFF2-40B4-BE49-F238E27FC236}">
                  <a16:creationId xmlns:a16="http://schemas.microsoft.com/office/drawing/2014/main" id="{CF3FCE2E-C5F5-4B39-A3C2-42E6AFFA3C3E}"/>
                </a:ext>
              </a:extLst>
            </p:cNvPr>
            <p:cNvSpPr/>
            <p:nvPr/>
          </p:nvSpPr>
          <p:spPr>
            <a:xfrm>
              <a:off x="0" y="0"/>
              <a:ext cx="2017755" cy="347980"/>
            </a:xfrm>
            <a:custGeom>
              <a:avLst/>
              <a:gdLst/>
              <a:ahLst/>
              <a:cxnLst/>
              <a:rect l="l" t="t" r="r" b="b"/>
              <a:pathLst>
                <a:path w="2017755" h="347980">
                  <a:moveTo>
                    <a:pt x="0" y="0"/>
                  </a:moveTo>
                  <a:lnTo>
                    <a:pt x="2017755" y="0"/>
                  </a:lnTo>
                  <a:lnTo>
                    <a:pt x="2017755" y="347980"/>
                  </a:lnTo>
                  <a:lnTo>
                    <a:pt x="0" y="347980"/>
                  </a:lnTo>
                  <a:close/>
                </a:path>
              </a:pathLst>
            </a:custGeom>
            <a:solidFill>
              <a:srgbClr val="E3E3DC"/>
            </a:solidFill>
          </p:spPr>
        </p:sp>
      </p:grpSp>
      <p:sp>
        <p:nvSpPr>
          <p:cNvPr id="6" name="Slide Number Placeholder 5"/>
          <p:cNvSpPr>
            <a:spLocks noGrp="1"/>
          </p:cNvSpPr>
          <p:nvPr>
            <p:ph type="sldNum" sz="quarter" idx="12"/>
          </p:nvPr>
        </p:nvSpPr>
        <p:spPr>
          <a:xfrm>
            <a:off x="87630" y="9900277"/>
            <a:ext cx="2133600" cy="365125"/>
          </a:xfrm>
          <a:prstGeom prst="rect">
            <a:avLst/>
          </a:prstGeom>
        </p:spPr>
        <p:txBody>
          <a:bodyPr/>
          <a:lstStyle>
            <a:lvl1pPr>
              <a:defRPr lang="en-US" sz="1600" b="1" u="none" kern="1200" spc="32" smtClean="0">
                <a:solidFill>
                  <a:srgbClr val="000000"/>
                </a:solidFill>
                <a:latin typeface="Open Sans "/>
                <a:ea typeface="+mn-ea"/>
                <a:cs typeface="+mn-cs"/>
              </a:defRPr>
            </a:lvl1pPr>
          </a:lstStyle>
          <a:p>
            <a:fld id="{B6F15528-21DE-4FAA-801E-634DDDAF4B2B}" type="slidenum">
              <a:rPr lang="fr-FR" smtClean="0"/>
              <a:pPr/>
              <a:t>‹N°›</a:t>
            </a:fld>
            <a:endParaRPr lang="fr-FR" b="1" dirty="0"/>
          </a:p>
        </p:txBody>
      </p:sp>
      <p:sp>
        <p:nvSpPr>
          <p:cNvPr id="2" name="Title 1"/>
          <p:cNvSpPr>
            <a:spLocks noGrp="1"/>
          </p:cNvSpPr>
          <p:nvPr>
            <p:ph type="title"/>
          </p:nvPr>
        </p:nvSpPr>
        <p:spPr>
          <a:xfrm>
            <a:off x="457200" y="274638"/>
            <a:ext cx="8229600" cy="1143000"/>
          </a:xfrm>
          <a:prstGeom prst="rect">
            <a:avLst/>
          </a:prstGeom>
        </p:spPr>
        <p:txBody>
          <a:bodyPr/>
          <a:lstStyle/>
          <a:p>
            <a:r>
              <a:rPr lang="fr-FR" dirty="0" smtClean="0"/>
              <a:t>Modifiez le style du titre</a:t>
            </a:r>
            <a:endParaRPr lang="en-US" dirty="0"/>
          </a:p>
        </p:txBody>
      </p:sp>
      <p:sp>
        <p:nvSpPr>
          <p:cNvPr id="14" name="Subtitle 2">
            <a:extLst>
              <a:ext uri="{FF2B5EF4-FFF2-40B4-BE49-F238E27FC236}">
                <a16:creationId xmlns:a16="http://schemas.microsoft.com/office/drawing/2014/main" id="{A03B3480-DF8E-4EEF-8885-BFCAD72DE761}"/>
              </a:ext>
            </a:extLst>
          </p:cNvPr>
          <p:cNvSpPr>
            <a:spLocks noGrp="1"/>
          </p:cNvSpPr>
          <p:nvPr>
            <p:ph type="subTitle" idx="1" hasCustomPrompt="1"/>
          </p:nvPr>
        </p:nvSpPr>
        <p:spPr>
          <a:xfrm>
            <a:off x="990600" y="3012680"/>
            <a:ext cx="156972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Footer Placeholder 3">
            <a:extLst>
              <a:ext uri="{FF2B5EF4-FFF2-40B4-BE49-F238E27FC236}">
                <a16:creationId xmlns:a16="http://schemas.microsoft.com/office/drawing/2014/main" id="{DE026108-069C-43A5-B29F-FEB255E00B9D}"/>
              </a:ext>
            </a:extLst>
          </p:cNvPr>
          <p:cNvSpPr>
            <a:spLocks noGrp="1"/>
          </p:cNvSpPr>
          <p:nvPr>
            <p:ph type="ftr" sz="quarter" idx="11"/>
          </p:nvPr>
        </p:nvSpPr>
        <p:spPr>
          <a:xfrm>
            <a:off x="495100" y="9900277"/>
            <a:ext cx="5334000" cy="365125"/>
          </a:xfrm>
          <a:prstGeom prst="rect">
            <a:avLst/>
          </a:prstGeom>
        </p:spPr>
        <p:txBody>
          <a:bodyPr/>
          <a:lstStyle>
            <a:lvl1pPr>
              <a:defRPr lang="en-US" sz="1600" b="1" kern="1200" spc="32" dirty="0">
                <a:solidFill>
                  <a:srgbClr val="000000"/>
                </a:solidFill>
                <a:latin typeface="Open Sans "/>
                <a:ea typeface="+mn-ea"/>
                <a:cs typeface="+mn-cs"/>
              </a:defRPr>
            </a:lvl1pPr>
          </a:lstStyle>
          <a:p>
            <a:r>
              <a:rPr lang="fr-FR" dirty="0" smtClean="0"/>
              <a:t> | Kit 70 ans de la Fédération Léo Lagrange </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2716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spcBef>
          <a:spcPct val="0"/>
        </a:spcBef>
        <a:buNone/>
        <a:defRPr sz="6400" kern="1200">
          <a:solidFill>
            <a:schemeClr val="tx1"/>
          </a:solidFill>
          <a:latin typeface="Give You Glory" panose="02000000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lang="en-US" sz="2400" u="none" kern="1200" spc="48" dirty="0" smtClean="0">
          <a:solidFill>
            <a:srgbClr val="191919"/>
          </a:solidFill>
          <a:latin typeface="Open Sans Bold"/>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Open Sans "/>
          <a:ea typeface="+mn-ea"/>
          <a:cs typeface="+mn-cs"/>
        </a:defRPr>
      </a:lvl2pPr>
      <a:lvl3pPr marL="1143000" indent="-228600" algn="l" defTabSz="914400" rtl="0" eaLnBrk="1" latinLnBrk="0" hangingPunct="1">
        <a:spcBef>
          <a:spcPct val="20000"/>
        </a:spcBef>
        <a:buFont typeface="Arial" pitchFamily="34" charset="0"/>
        <a:buChar char="•"/>
        <a:defRPr sz="2100" kern="1200">
          <a:solidFill>
            <a:schemeClr val="tx1"/>
          </a:solidFill>
          <a:latin typeface="Open Sans "/>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1647619799"/>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fllprojets.typeform.com/to/OnLsWiyR" TargetMode="Externa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mailto:communication@leolagrange.org" TargetMode="Externa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www.nous-demain.fr/"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deborah.broyer@leolagrange.org"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44" y="0"/>
            <a:ext cx="18278955" cy="10281910"/>
          </a:xfrm>
          <a:prstGeom prst="rect">
            <a:avLst/>
          </a:prstGeom>
        </p:spPr>
      </p:pic>
    </p:spTree>
    <p:extLst>
      <p:ext uri="{BB962C8B-B14F-4D97-AF65-F5344CB8AC3E}">
        <p14:creationId xmlns:p14="http://schemas.microsoft.com/office/powerpoint/2010/main" val="8069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11583004" y="-189545"/>
            <a:ext cx="3344971" cy="2914599"/>
            <a:chOff x="8538464" y="-405614"/>
            <a:chExt cx="3344971" cy="2914599"/>
          </a:xfrm>
        </p:grpSpPr>
        <p:pic>
          <p:nvPicPr>
            <p:cNvPr id="31"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538464" y="-405614"/>
              <a:ext cx="3344971" cy="2914599"/>
            </a:xfrm>
            <a:prstGeom prst="rect">
              <a:avLst/>
            </a:prstGeom>
          </p:spPr>
        </p:pic>
        <p:sp>
          <p:nvSpPr>
            <p:cNvPr id="32" name="TextBox 34"/>
            <p:cNvSpPr txBox="1"/>
            <p:nvPr/>
          </p:nvSpPr>
          <p:spPr>
            <a:xfrm>
              <a:off x="9143862" y="834228"/>
              <a:ext cx="2399422" cy="371897"/>
            </a:xfrm>
            <a:prstGeom prst="rect">
              <a:avLst/>
            </a:prstGeom>
          </p:spPr>
          <p:txBody>
            <a:bodyPr wrap="square" lIns="0" tIns="0" rIns="0" bIns="0" rtlCol="0" anchor="t">
              <a:spAutoFit/>
            </a:bodyPr>
            <a:lstStyle/>
            <a:p>
              <a:pPr algn="ctr">
                <a:lnSpc>
                  <a:spcPts val="2879"/>
                </a:lnSpc>
              </a:pPr>
              <a:r>
                <a:rPr lang="en-US" sz="2400" spc="48" dirty="0" smtClean="0">
                  <a:solidFill>
                    <a:srgbClr val="FFFFFF"/>
                  </a:solidFill>
                  <a:latin typeface="Open Sans Bold"/>
                </a:rPr>
                <a:t>Je relaie</a:t>
              </a:r>
              <a:endParaRPr lang="en-US" sz="2400" spc="48" dirty="0">
                <a:solidFill>
                  <a:srgbClr val="FFFFFF"/>
                </a:solidFill>
                <a:latin typeface="Open Sans Bold"/>
              </a:endParaRPr>
            </a:p>
          </p:txBody>
        </p:sp>
      </p:grpSp>
      <p:grpSp>
        <p:nvGrpSpPr>
          <p:cNvPr id="23" name="Group 10">
            <a:extLst>
              <a:ext uri="{FF2B5EF4-FFF2-40B4-BE49-F238E27FC236}">
                <a16:creationId xmlns:a16="http://schemas.microsoft.com/office/drawing/2014/main" id="{A5703E50-E2BF-4FA3-9038-0FA02FF145CA}"/>
              </a:ext>
            </a:extLst>
          </p:cNvPr>
          <p:cNvGrpSpPr/>
          <p:nvPr/>
        </p:nvGrpSpPr>
        <p:grpSpPr>
          <a:xfrm rot="-10800000">
            <a:off x="0" y="9836474"/>
            <a:ext cx="5867400" cy="450526"/>
            <a:chOff x="0" y="0"/>
            <a:chExt cx="1894633" cy="152400"/>
          </a:xfrm>
        </p:grpSpPr>
        <p:sp>
          <p:nvSpPr>
            <p:cNvPr id="24" name="Freeform 11">
              <a:extLst>
                <a:ext uri="{FF2B5EF4-FFF2-40B4-BE49-F238E27FC236}">
                  <a16:creationId xmlns:a16="http://schemas.microsoft.com/office/drawing/2014/main" id="{29A16629-5DF7-4FF4-9174-AE671C9D0EF1}"/>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4" name="Group 4"/>
          <p:cNvGrpSpPr/>
          <p:nvPr/>
        </p:nvGrpSpPr>
        <p:grpSpPr>
          <a:xfrm rot="5400000">
            <a:off x="-4918237" y="4918237"/>
            <a:ext cx="10287000" cy="450526"/>
            <a:chOff x="0" y="0"/>
            <a:chExt cx="3479800" cy="152400"/>
          </a:xfrm>
        </p:grpSpPr>
        <p:sp>
          <p:nvSpPr>
            <p:cNvPr id="5" name="Freeform 5"/>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6" name="Group 6"/>
          <p:cNvGrpSpPr/>
          <p:nvPr/>
        </p:nvGrpSpPr>
        <p:grpSpPr>
          <a:xfrm rot="-10800000">
            <a:off x="15730156" y="9836474"/>
            <a:ext cx="2622782" cy="450526"/>
            <a:chOff x="0" y="0"/>
            <a:chExt cx="887213" cy="152400"/>
          </a:xfrm>
        </p:grpSpPr>
        <p:sp>
          <p:nvSpPr>
            <p:cNvPr id="7" name="Freeform 7"/>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EC644E"/>
            </a:solidFill>
          </p:spPr>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11" name="Group 11"/>
          <p:cNvGrpSpPr/>
          <p:nvPr/>
        </p:nvGrpSpPr>
        <p:grpSpPr>
          <a:xfrm>
            <a:off x="1328561" y="8564145"/>
            <a:ext cx="918904" cy="899835"/>
            <a:chOff x="0" y="0"/>
            <a:chExt cx="1225205" cy="1199780"/>
          </a:xfrm>
        </p:grpSpPr>
        <p:grpSp>
          <p:nvGrpSpPr>
            <p:cNvPr id="12" name="Group 12"/>
            <p:cNvGrpSpPr>
              <a:grpSpLocks noChangeAspect="1"/>
            </p:cNvGrpSpPr>
            <p:nvPr/>
          </p:nvGrpSpPr>
          <p:grpSpPr>
            <a:xfrm>
              <a:off x="0" y="0"/>
              <a:ext cx="1225205" cy="1199780"/>
              <a:chOff x="-72390" y="7620"/>
              <a:chExt cx="6487160" cy="6352540"/>
            </a:xfrm>
          </p:grpSpPr>
          <p:sp>
            <p:nvSpPr>
              <p:cNvPr id="13" name="Freeform 13"/>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864683"/>
              </a:solidFill>
            </p:spPr>
          </p:sp>
        </p:grpSp>
        <p:pic>
          <p:nvPicPr>
            <p:cNvPr id="14"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58550" y="251591"/>
              <a:ext cx="708105" cy="696598"/>
            </a:xfrm>
            <a:prstGeom prst="rect">
              <a:avLst/>
            </a:prstGeom>
          </p:spPr>
        </p:pic>
      </p:grpSp>
      <p:sp>
        <p:nvSpPr>
          <p:cNvPr id="16" name="TextBox 16"/>
          <p:cNvSpPr txBox="1"/>
          <p:nvPr/>
        </p:nvSpPr>
        <p:spPr>
          <a:xfrm>
            <a:off x="16056718" y="9930292"/>
            <a:ext cx="2099535" cy="253365"/>
          </a:xfrm>
          <a:prstGeom prst="rect">
            <a:avLst/>
          </a:prstGeom>
        </p:spPr>
        <p:txBody>
          <a:bodyPr lIns="0" tIns="0" rIns="0" bIns="0" rtlCol="0" anchor="t">
            <a:spAutoFit/>
          </a:bodyPr>
          <a:lstStyle/>
          <a:p>
            <a:pPr marL="0" lvl="0" indent="0" algn="ctr">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interne</a:t>
            </a:r>
          </a:p>
        </p:txBody>
      </p:sp>
      <p:grpSp>
        <p:nvGrpSpPr>
          <p:cNvPr id="18" name="Group 18"/>
          <p:cNvGrpSpPr/>
          <p:nvPr/>
        </p:nvGrpSpPr>
        <p:grpSpPr>
          <a:xfrm rot="-181246">
            <a:off x="137675" y="505827"/>
            <a:ext cx="5964897" cy="1028700"/>
            <a:chOff x="0" y="0"/>
            <a:chExt cx="2017755" cy="347980"/>
          </a:xfrm>
        </p:grpSpPr>
        <p:sp>
          <p:nvSpPr>
            <p:cNvPr id="19" name="Freeform 19"/>
            <p:cNvSpPr/>
            <p:nvPr/>
          </p:nvSpPr>
          <p:spPr>
            <a:xfrm>
              <a:off x="0" y="0"/>
              <a:ext cx="2017755" cy="347980"/>
            </a:xfrm>
            <a:custGeom>
              <a:avLst/>
              <a:gdLst/>
              <a:ahLst/>
              <a:cxnLst/>
              <a:rect l="l" t="t" r="r" b="b"/>
              <a:pathLst>
                <a:path w="2017755" h="347980">
                  <a:moveTo>
                    <a:pt x="0" y="0"/>
                  </a:moveTo>
                  <a:lnTo>
                    <a:pt x="2017755" y="0"/>
                  </a:lnTo>
                  <a:lnTo>
                    <a:pt x="2017755" y="347980"/>
                  </a:lnTo>
                  <a:lnTo>
                    <a:pt x="0" y="347980"/>
                  </a:lnTo>
                  <a:close/>
                </a:path>
              </a:pathLst>
            </a:custGeom>
            <a:solidFill>
              <a:srgbClr val="E3E3DC"/>
            </a:solidFill>
          </p:spPr>
        </p:sp>
      </p:grpSp>
      <p:grpSp>
        <p:nvGrpSpPr>
          <p:cNvPr id="20" name="Group 20"/>
          <p:cNvGrpSpPr/>
          <p:nvPr/>
        </p:nvGrpSpPr>
        <p:grpSpPr>
          <a:xfrm>
            <a:off x="138421" y="1557875"/>
            <a:ext cx="4891192" cy="1156863"/>
            <a:chOff x="0" y="0"/>
            <a:chExt cx="1654551" cy="391334"/>
          </a:xfrm>
        </p:grpSpPr>
        <p:sp>
          <p:nvSpPr>
            <p:cNvPr id="21" name="Freeform 21"/>
            <p:cNvSpPr/>
            <p:nvPr/>
          </p:nvSpPr>
          <p:spPr>
            <a:xfrm>
              <a:off x="0" y="0"/>
              <a:ext cx="1654551" cy="391334"/>
            </a:xfrm>
            <a:custGeom>
              <a:avLst/>
              <a:gdLst/>
              <a:ahLst/>
              <a:cxnLst/>
              <a:rect l="l" t="t" r="r" b="b"/>
              <a:pathLst>
                <a:path w="1654551" h="391334">
                  <a:moveTo>
                    <a:pt x="0" y="0"/>
                  </a:moveTo>
                  <a:lnTo>
                    <a:pt x="1654551" y="0"/>
                  </a:lnTo>
                  <a:lnTo>
                    <a:pt x="1654551" y="391334"/>
                  </a:lnTo>
                  <a:lnTo>
                    <a:pt x="0" y="391334"/>
                  </a:lnTo>
                  <a:close/>
                </a:path>
              </a:pathLst>
            </a:custGeom>
            <a:solidFill>
              <a:srgbClr val="E3E3DC"/>
            </a:solidFill>
          </p:spPr>
        </p:sp>
      </p:grpSp>
      <p:sp>
        <p:nvSpPr>
          <p:cNvPr id="22" name="TextBox 22"/>
          <p:cNvSpPr txBox="1"/>
          <p:nvPr/>
        </p:nvSpPr>
        <p:spPr>
          <a:xfrm rot="-181246">
            <a:off x="1075742" y="551066"/>
            <a:ext cx="6842579" cy="1984756"/>
          </a:xfrm>
          <a:prstGeom prst="rect">
            <a:avLst/>
          </a:prstGeom>
        </p:spPr>
        <p:txBody>
          <a:bodyPr lIns="0" tIns="0" rIns="0" bIns="0" rtlCol="0" anchor="t">
            <a:spAutoFit/>
          </a:bodyPr>
          <a:lstStyle/>
          <a:p>
            <a:pPr>
              <a:lnSpc>
                <a:spcPts val="7871"/>
              </a:lnSpc>
            </a:pPr>
            <a:r>
              <a:rPr lang="en-US" sz="6400">
                <a:solidFill>
                  <a:srgbClr val="000000"/>
                </a:solidFill>
                <a:latin typeface="Give You Glory"/>
              </a:rPr>
              <a:t>Les éléments </a:t>
            </a:r>
          </a:p>
          <a:p>
            <a:pPr>
              <a:lnSpc>
                <a:spcPts val="7872"/>
              </a:lnSpc>
            </a:pPr>
            <a:r>
              <a:rPr lang="en-US" sz="6399">
                <a:solidFill>
                  <a:srgbClr val="000000"/>
                </a:solidFill>
                <a:latin typeface="Give You Glory"/>
              </a:rPr>
              <a:t>graphiques</a:t>
            </a:r>
          </a:p>
        </p:txBody>
      </p:sp>
      <p:sp>
        <p:nvSpPr>
          <p:cNvPr id="36" name="ZoneTexte 35"/>
          <p:cNvSpPr txBox="1"/>
          <p:nvPr/>
        </p:nvSpPr>
        <p:spPr>
          <a:xfrm>
            <a:off x="2935068" y="8040370"/>
            <a:ext cx="7379785" cy="415498"/>
          </a:xfrm>
          <a:prstGeom prst="rect">
            <a:avLst/>
          </a:prstGeom>
          <a:noFill/>
        </p:spPr>
        <p:txBody>
          <a:bodyPr wrap="square" rtlCol="0">
            <a:spAutoFit/>
          </a:bodyPr>
          <a:lstStyle/>
          <a:p>
            <a:pPr algn="ctr"/>
            <a:r>
              <a:rPr lang="fr-FR" sz="2100" b="1" dirty="0" smtClean="0"/>
              <a:t>Des visuels par public / métier </a:t>
            </a:r>
            <a:endParaRPr lang="fr-FR" sz="2400" dirty="0"/>
          </a:p>
        </p:txBody>
      </p:sp>
      <p:sp>
        <p:nvSpPr>
          <p:cNvPr id="37" name="ZoneTexte 36"/>
          <p:cNvSpPr txBox="1"/>
          <p:nvPr/>
        </p:nvSpPr>
        <p:spPr>
          <a:xfrm>
            <a:off x="14148506" y="2693750"/>
            <a:ext cx="3816424" cy="415498"/>
          </a:xfrm>
          <a:prstGeom prst="rect">
            <a:avLst/>
          </a:prstGeom>
          <a:noFill/>
        </p:spPr>
        <p:txBody>
          <a:bodyPr wrap="square" rtlCol="0">
            <a:spAutoFit/>
          </a:bodyPr>
          <a:lstStyle/>
          <a:p>
            <a:r>
              <a:rPr lang="fr-FR" sz="2100" b="1" dirty="0" smtClean="0"/>
              <a:t>Une affiche A3</a:t>
            </a:r>
            <a:endParaRPr lang="fr-FR" sz="2100" b="1" dirty="0"/>
          </a:p>
        </p:txBody>
      </p:sp>
      <p:sp>
        <p:nvSpPr>
          <p:cNvPr id="38" name="ZoneTexte 37"/>
          <p:cNvSpPr txBox="1"/>
          <p:nvPr/>
        </p:nvSpPr>
        <p:spPr>
          <a:xfrm>
            <a:off x="2463330" y="8704991"/>
            <a:ext cx="14745566" cy="461665"/>
          </a:xfrm>
          <a:prstGeom prst="rect">
            <a:avLst/>
          </a:prstGeom>
          <a:noFill/>
        </p:spPr>
        <p:txBody>
          <a:bodyPr wrap="square" rtlCol="0">
            <a:spAutoFit/>
          </a:bodyPr>
          <a:lstStyle/>
          <a:p>
            <a:r>
              <a:rPr lang="fr-FR" sz="2400" spc="48" dirty="0">
                <a:solidFill>
                  <a:srgbClr val="864683"/>
                </a:solidFill>
                <a:latin typeface="Open Sans"/>
              </a:rPr>
              <a:t>Visuels métier à utiliser dès janvier </a:t>
            </a:r>
            <a:r>
              <a:rPr lang="fr-FR" sz="2400" spc="48" dirty="0" smtClean="0">
                <a:solidFill>
                  <a:srgbClr val="864683"/>
                </a:solidFill>
                <a:latin typeface="Open Sans"/>
              </a:rPr>
              <a:t>2021</a:t>
            </a:r>
          </a:p>
        </p:txBody>
      </p:sp>
      <p:sp>
        <p:nvSpPr>
          <p:cNvPr id="33"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a:solidFill>
                  <a:srgbClr val="000000"/>
                </a:solidFill>
              </a:rPr>
              <a:t>1</a:t>
            </a:r>
            <a:r>
              <a:rPr lang="en-US" sz="1600" b="1" spc="32" dirty="0" smtClean="0">
                <a:solidFill>
                  <a:srgbClr val="000000"/>
                </a:solidFill>
              </a:rPr>
              <a:t>0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93557" y="3194734"/>
            <a:ext cx="4636415" cy="6556254"/>
          </a:xfrm>
          <a:prstGeom prst="rect">
            <a:avLst/>
          </a:prstGeom>
        </p:spPr>
      </p:pic>
      <p:grpSp>
        <p:nvGrpSpPr>
          <p:cNvPr id="29" name="Groupe 28"/>
          <p:cNvGrpSpPr/>
          <p:nvPr/>
        </p:nvGrpSpPr>
        <p:grpSpPr>
          <a:xfrm>
            <a:off x="1655168" y="5686960"/>
            <a:ext cx="9910339" cy="2408868"/>
            <a:chOff x="1033861" y="5499933"/>
            <a:chExt cx="9910339" cy="2408868"/>
          </a:xfrm>
        </p:grpSpPr>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861" y="5499933"/>
              <a:ext cx="2333028" cy="2335188"/>
            </a:xfrm>
            <a:prstGeom prst="rect">
              <a:avLst/>
            </a:prstGeom>
          </p:spPr>
        </p:pic>
        <p:pic>
          <p:nvPicPr>
            <p:cNvPr id="8" name="Imag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570" y="5510649"/>
              <a:ext cx="2340254" cy="2340254"/>
            </a:xfrm>
            <a:prstGeom prst="rect">
              <a:avLst/>
            </a:prstGeom>
          </p:spPr>
        </p:pic>
        <p:pic>
          <p:nvPicPr>
            <p:cNvPr id="15" name="Imag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31275" y="5510649"/>
              <a:ext cx="2357508" cy="2358032"/>
            </a:xfrm>
            <a:prstGeom prst="rect">
              <a:avLst/>
            </a:prstGeom>
          </p:spPr>
        </p:pic>
        <p:pic>
          <p:nvPicPr>
            <p:cNvPr id="26" name="Image 2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46581" y="5510649"/>
              <a:ext cx="2397619" cy="2398152"/>
            </a:xfrm>
            <a:prstGeom prst="rect">
              <a:avLst/>
            </a:prstGeom>
          </p:spPr>
        </p:pic>
      </p:grpSp>
      <p:grpSp>
        <p:nvGrpSpPr>
          <p:cNvPr id="28" name="Groupe 27"/>
          <p:cNvGrpSpPr/>
          <p:nvPr/>
        </p:nvGrpSpPr>
        <p:grpSpPr>
          <a:xfrm>
            <a:off x="1655168" y="3182090"/>
            <a:ext cx="9879946" cy="2384954"/>
            <a:chOff x="1057399" y="2931860"/>
            <a:chExt cx="9879946" cy="2384954"/>
          </a:xfrm>
        </p:grpSpPr>
        <p:pic>
          <p:nvPicPr>
            <p:cNvPr id="9" name="Imag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75549" y="2934302"/>
              <a:ext cx="2353796" cy="2353796"/>
            </a:xfrm>
            <a:prstGeom prst="rect">
              <a:avLst/>
            </a:prstGeom>
          </p:spPr>
        </p:pic>
        <p:pic>
          <p:nvPicPr>
            <p:cNvPr id="17" name="Image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18151" y="2931861"/>
              <a:ext cx="2383757" cy="2383757"/>
            </a:xfrm>
            <a:prstGeom prst="rect">
              <a:avLst/>
            </a:prstGeom>
          </p:spPr>
        </p:pic>
        <p:pic>
          <p:nvPicPr>
            <p:cNvPr id="25" name="Image 2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57399" y="2931860"/>
              <a:ext cx="2356237" cy="2356237"/>
            </a:xfrm>
            <a:prstGeom prst="rect">
              <a:avLst/>
            </a:prstGeom>
          </p:spPr>
        </p:pic>
        <p:pic>
          <p:nvPicPr>
            <p:cNvPr id="27" name="Image 2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52391" y="2931860"/>
              <a:ext cx="2384954" cy="2384954"/>
            </a:xfrm>
            <a:prstGeom prst="rect">
              <a:avLst/>
            </a:prstGeom>
          </p:spPr>
        </p:pic>
      </p:grpSp>
      <p:grpSp>
        <p:nvGrpSpPr>
          <p:cNvPr id="41" name="Groupe 40"/>
          <p:cNvGrpSpPr/>
          <p:nvPr/>
        </p:nvGrpSpPr>
        <p:grpSpPr>
          <a:xfrm>
            <a:off x="6624960" y="656054"/>
            <a:ext cx="4905234" cy="2384954"/>
            <a:chOff x="9279326" y="416275"/>
            <a:chExt cx="4905234" cy="2384954"/>
          </a:xfrm>
        </p:grpSpPr>
        <p:pic>
          <p:nvPicPr>
            <p:cNvPr id="34" name="Image 3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79326" y="416275"/>
              <a:ext cx="2384954" cy="2384954"/>
            </a:xfrm>
            <a:prstGeom prst="rect">
              <a:avLst/>
            </a:prstGeom>
          </p:spPr>
        </p:pic>
        <p:pic>
          <p:nvPicPr>
            <p:cNvPr id="35" name="Image 3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799606" y="416275"/>
              <a:ext cx="2384954" cy="2384954"/>
            </a:xfrm>
            <a:prstGeom prst="rect">
              <a:avLst/>
            </a:prstGeom>
          </p:spPr>
        </p:pic>
      </p:grpSp>
    </p:spTree>
    <p:extLst>
      <p:ext uri="{BB962C8B-B14F-4D97-AF65-F5344CB8AC3E}">
        <p14:creationId xmlns:p14="http://schemas.microsoft.com/office/powerpoint/2010/main" val="1690360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13996FCC-C903-42FE-AFDD-383331435BD8}"/>
              </a:ext>
            </a:extLst>
          </p:cNvPr>
          <p:cNvGrpSpPr/>
          <p:nvPr/>
        </p:nvGrpSpPr>
        <p:grpSpPr>
          <a:xfrm rot="-10800000">
            <a:off x="0" y="9836474"/>
            <a:ext cx="5867400" cy="450526"/>
            <a:chOff x="0" y="0"/>
            <a:chExt cx="1894633" cy="152400"/>
          </a:xfrm>
        </p:grpSpPr>
        <p:sp>
          <p:nvSpPr>
            <p:cNvPr id="24" name="Freeform 11">
              <a:extLst>
                <a:ext uri="{FF2B5EF4-FFF2-40B4-BE49-F238E27FC236}">
                  <a16:creationId xmlns:a16="http://schemas.microsoft.com/office/drawing/2014/main" id="{B2F0F50D-2B30-4E0F-BCFA-F1DCA19C6184}"/>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4" name="Group 4"/>
          <p:cNvGrpSpPr/>
          <p:nvPr/>
        </p:nvGrpSpPr>
        <p:grpSpPr>
          <a:xfrm rot="5400000">
            <a:off x="-4918237" y="4918237"/>
            <a:ext cx="10287000" cy="450526"/>
            <a:chOff x="0" y="0"/>
            <a:chExt cx="3479800" cy="152400"/>
          </a:xfrm>
        </p:grpSpPr>
        <p:sp>
          <p:nvSpPr>
            <p:cNvPr id="5" name="Freeform 5"/>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6" name="Group 6"/>
          <p:cNvGrpSpPr/>
          <p:nvPr/>
        </p:nvGrpSpPr>
        <p:grpSpPr>
          <a:xfrm rot="-10800000">
            <a:off x="15730156" y="9836474"/>
            <a:ext cx="2622782" cy="450526"/>
            <a:chOff x="0" y="0"/>
            <a:chExt cx="887213" cy="152400"/>
          </a:xfrm>
        </p:grpSpPr>
        <p:sp>
          <p:nvSpPr>
            <p:cNvPr id="7" name="Freeform 7"/>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EC644E"/>
            </a:solidFill>
          </p:spPr>
        </p:sp>
      </p:grpSp>
      <p:pic>
        <p:nvPicPr>
          <p:cNvPr id="10"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11" name="Group 11"/>
          <p:cNvGrpSpPr/>
          <p:nvPr/>
        </p:nvGrpSpPr>
        <p:grpSpPr>
          <a:xfrm>
            <a:off x="1328561" y="8358465"/>
            <a:ext cx="918904" cy="899835"/>
            <a:chOff x="0" y="0"/>
            <a:chExt cx="1225205" cy="1199780"/>
          </a:xfrm>
        </p:grpSpPr>
        <p:grpSp>
          <p:nvGrpSpPr>
            <p:cNvPr id="12" name="Group 12"/>
            <p:cNvGrpSpPr>
              <a:grpSpLocks noChangeAspect="1"/>
            </p:cNvGrpSpPr>
            <p:nvPr/>
          </p:nvGrpSpPr>
          <p:grpSpPr>
            <a:xfrm>
              <a:off x="0" y="0"/>
              <a:ext cx="1225205" cy="1199780"/>
              <a:chOff x="-72390" y="7620"/>
              <a:chExt cx="6487160" cy="6352540"/>
            </a:xfrm>
          </p:grpSpPr>
          <p:sp>
            <p:nvSpPr>
              <p:cNvPr id="13" name="Freeform 13"/>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864683"/>
              </a:solidFill>
            </p:spPr>
          </p:sp>
        </p:grpSp>
        <p:pic>
          <p:nvPicPr>
            <p:cNvPr id="14"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8550" y="251591"/>
              <a:ext cx="708105" cy="696598"/>
            </a:xfrm>
            <a:prstGeom prst="rect">
              <a:avLst/>
            </a:prstGeom>
          </p:spPr>
        </p:pic>
      </p:grpSp>
      <p:sp>
        <p:nvSpPr>
          <p:cNvPr id="16" name="TextBox 16"/>
          <p:cNvSpPr txBox="1"/>
          <p:nvPr/>
        </p:nvSpPr>
        <p:spPr>
          <a:xfrm>
            <a:off x="16056718" y="9930292"/>
            <a:ext cx="2099535" cy="253365"/>
          </a:xfrm>
          <a:prstGeom prst="rect">
            <a:avLst/>
          </a:prstGeom>
        </p:spPr>
        <p:txBody>
          <a:bodyPr lIns="0" tIns="0" rIns="0" bIns="0" rtlCol="0" anchor="t">
            <a:spAutoFit/>
          </a:bodyPr>
          <a:lstStyle/>
          <a:p>
            <a:pPr marL="0" lvl="0" indent="0" algn="ctr">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interne</a:t>
            </a:r>
          </a:p>
        </p:txBody>
      </p:sp>
      <p:grpSp>
        <p:nvGrpSpPr>
          <p:cNvPr id="18" name="Group 18"/>
          <p:cNvGrpSpPr/>
          <p:nvPr/>
        </p:nvGrpSpPr>
        <p:grpSpPr>
          <a:xfrm rot="-181246">
            <a:off x="137675" y="505827"/>
            <a:ext cx="5964897" cy="1028700"/>
            <a:chOff x="0" y="0"/>
            <a:chExt cx="2017755" cy="347980"/>
          </a:xfrm>
        </p:grpSpPr>
        <p:sp>
          <p:nvSpPr>
            <p:cNvPr id="19" name="Freeform 19"/>
            <p:cNvSpPr/>
            <p:nvPr/>
          </p:nvSpPr>
          <p:spPr>
            <a:xfrm>
              <a:off x="0" y="0"/>
              <a:ext cx="2017755" cy="347980"/>
            </a:xfrm>
            <a:custGeom>
              <a:avLst/>
              <a:gdLst/>
              <a:ahLst/>
              <a:cxnLst/>
              <a:rect l="l" t="t" r="r" b="b"/>
              <a:pathLst>
                <a:path w="2017755" h="347980">
                  <a:moveTo>
                    <a:pt x="0" y="0"/>
                  </a:moveTo>
                  <a:lnTo>
                    <a:pt x="2017755" y="0"/>
                  </a:lnTo>
                  <a:lnTo>
                    <a:pt x="2017755" y="347980"/>
                  </a:lnTo>
                  <a:lnTo>
                    <a:pt x="0" y="347980"/>
                  </a:lnTo>
                  <a:close/>
                </a:path>
              </a:pathLst>
            </a:custGeom>
            <a:solidFill>
              <a:srgbClr val="E3E3DC"/>
            </a:solidFill>
          </p:spPr>
        </p:sp>
      </p:grpSp>
      <p:grpSp>
        <p:nvGrpSpPr>
          <p:cNvPr id="20" name="Group 20"/>
          <p:cNvGrpSpPr/>
          <p:nvPr/>
        </p:nvGrpSpPr>
        <p:grpSpPr>
          <a:xfrm>
            <a:off x="138421" y="1557875"/>
            <a:ext cx="4891192" cy="1156863"/>
            <a:chOff x="0" y="0"/>
            <a:chExt cx="1654551" cy="391334"/>
          </a:xfrm>
        </p:grpSpPr>
        <p:sp>
          <p:nvSpPr>
            <p:cNvPr id="21" name="Freeform 21"/>
            <p:cNvSpPr/>
            <p:nvPr/>
          </p:nvSpPr>
          <p:spPr>
            <a:xfrm>
              <a:off x="0" y="0"/>
              <a:ext cx="1654551" cy="391334"/>
            </a:xfrm>
            <a:custGeom>
              <a:avLst/>
              <a:gdLst/>
              <a:ahLst/>
              <a:cxnLst/>
              <a:rect l="l" t="t" r="r" b="b"/>
              <a:pathLst>
                <a:path w="1654551" h="391334">
                  <a:moveTo>
                    <a:pt x="0" y="0"/>
                  </a:moveTo>
                  <a:lnTo>
                    <a:pt x="1654551" y="0"/>
                  </a:lnTo>
                  <a:lnTo>
                    <a:pt x="1654551" y="391334"/>
                  </a:lnTo>
                  <a:lnTo>
                    <a:pt x="0" y="391334"/>
                  </a:lnTo>
                  <a:close/>
                </a:path>
              </a:pathLst>
            </a:custGeom>
            <a:solidFill>
              <a:srgbClr val="E3E3DC"/>
            </a:solidFill>
          </p:spPr>
        </p:sp>
      </p:grpSp>
      <p:sp>
        <p:nvSpPr>
          <p:cNvPr id="22" name="TextBox 22"/>
          <p:cNvSpPr txBox="1"/>
          <p:nvPr/>
        </p:nvSpPr>
        <p:spPr>
          <a:xfrm rot="-181246">
            <a:off x="1075742" y="551066"/>
            <a:ext cx="6842579" cy="1984756"/>
          </a:xfrm>
          <a:prstGeom prst="rect">
            <a:avLst/>
          </a:prstGeom>
        </p:spPr>
        <p:txBody>
          <a:bodyPr lIns="0" tIns="0" rIns="0" bIns="0" rtlCol="0" anchor="t">
            <a:spAutoFit/>
          </a:bodyPr>
          <a:lstStyle/>
          <a:p>
            <a:pPr>
              <a:lnSpc>
                <a:spcPts val="7871"/>
              </a:lnSpc>
            </a:pPr>
            <a:r>
              <a:rPr lang="en-US" sz="6400">
                <a:solidFill>
                  <a:srgbClr val="000000"/>
                </a:solidFill>
                <a:latin typeface="Give You Glory"/>
              </a:rPr>
              <a:t>Les éléments </a:t>
            </a:r>
          </a:p>
          <a:p>
            <a:pPr>
              <a:lnSpc>
                <a:spcPts val="7872"/>
              </a:lnSpc>
            </a:pPr>
            <a:r>
              <a:rPr lang="en-US" sz="6399">
                <a:solidFill>
                  <a:srgbClr val="000000"/>
                </a:solidFill>
                <a:latin typeface="Give You Glory"/>
              </a:rPr>
              <a:t>graphiques</a:t>
            </a:r>
          </a:p>
        </p:txBody>
      </p:sp>
      <p:sp>
        <p:nvSpPr>
          <p:cNvPr id="25" name="ZoneTexte 24"/>
          <p:cNvSpPr txBox="1"/>
          <p:nvPr/>
        </p:nvSpPr>
        <p:spPr>
          <a:xfrm>
            <a:off x="2122723" y="3849840"/>
            <a:ext cx="7172461" cy="415498"/>
          </a:xfrm>
          <a:prstGeom prst="rect">
            <a:avLst/>
          </a:prstGeom>
          <a:noFill/>
        </p:spPr>
        <p:txBody>
          <a:bodyPr wrap="square" rtlCol="0">
            <a:spAutoFit/>
          </a:bodyPr>
          <a:lstStyle/>
          <a:p>
            <a:r>
              <a:rPr lang="fr-FR" sz="2100" b="1" dirty="0" smtClean="0"/>
              <a:t>Un visuel pour vos signatures mail : </a:t>
            </a:r>
            <a:endParaRPr lang="fr-FR" sz="2100" b="1" dirty="0"/>
          </a:p>
        </p:txBody>
      </p:sp>
      <p:sp>
        <p:nvSpPr>
          <p:cNvPr id="27" name="ZoneTexte 26"/>
          <p:cNvSpPr txBox="1"/>
          <p:nvPr/>
        </p:nvSpPr>
        <p:spPr>
          <a:xfrm>
            <a:off x="2272355" y="8607942"/>
            <a:ext cx="8977967" cy="461665"/>
          </a:xfrm>
          <a:prstGeom prst="rect">
            <a:avLst/>
          </a:prstGeom>
          <a:noFill/>
        </p:spPr>
        <p:txBody>
          <a:bodyPr wrap="square" rtlCol="0">
            <a:spAutoFit/>
          </a:bodyPr>
          <a:lstStyle/>
          <a:p>
            <a:r>
              <a:rPr lang="en-US" sz="2400" spc="48" dirty="0">
                <a:solidFill>
                  <a:srgbClr val="864683"/>
                </a:solidFill>
                <a:latin typeface="Open Sans"/>
              </a:rPr>
              <a:t>À</a:t>
            </a:r>
            <a:r>
              <a:rPr lang="fr-FR" sz="2400" spc="48" dirty="0" smtClean="0">
                <a:solidFill>
                  <a:srgbClr val="864683"/>
                </a:solidFill>
                <a:latin typeface="Open Sans"/>
              </a:rPr>
              <a:t> </a:t>
            </a:r>
            <a:r>
              <a:rPr lang="fr-FR" sz="2400" spc="48" dirty="0">
                <a:solidFill>
                  <a:srgbClr val="864683"/>
                </a:solidFill>
                <a:latin typeface="Open Sans"/>
              </a:rPr>
              <a:t>utiliser également dès janvier 2021</a:t>
            </a:r>
          </a:p>
        </p:txBody>
      </p:sp>
      <p:grpSp>
        <p:nvGrpSpPr>
          <p:cNvPr id="28" name="Groupe 27"/>
          <p:cNvGrpSpPr/>
          <p:nvPr/>
        </p:nvGrpSpPr>
        <p:grpSpPr>
          <a:xfrm>
            <a:off x="5339662" y="-194840"/>
            <a:ext cx="3344971" cy="2914599"/>
            <a:chOff x="8538464" y="-405614"/>
            <a:chExt cx="3344971" cy="2914599"/>
          </a:xfrm>
        </p:grpSpPr>
        <p:pic>
          <p:nvPicPr>
            <p:cNvPr id="29"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538464" y="-405614"/>
              <a:ext cx="3344971" cy="2914599"/>
            </a:xfrm>
            <a:prstGeom prst="rect">
              <a:avLst/>
            </a:prstGeom>
          </p:spPr>
        </p:pic>
        <p:sp>
          <p:nvSpPr>
            <p:cNvPr id="30" name="TextBox 34"/>
            <p:cNvSpPr txBox="1"/>
            <p:nvPr/>
          </p:nvSpPr>
          <p:spPr>
            <a:xfrm>
              <a:off x="9143862" y="834228"/>
              <a:ext cx="2399422" cy="371897"/>
            </a:xfrm>
            <a:prstGeom prst="rect">
              <a:avLst/>
            </a:prstGeom>
          </p:spPr>
          <p:txBody>
            <a:bodyPr wrap="square" lIns="0" tIns="0" rIns="0" bIns="0" rtlCol="0" anchor="t">
              <a:spAutoFit/>
            </a:bodyPr>
            <a:lstStyle/>
            <a:p>
              <a:pPr algn="ctr">
                <a:lnSpc>
                  <a:spcPts val="2879"/>
                </a:lnSpc>
              </a:pPr>
              <a:r>
                <a:rPr lang="en-US" sz="2400" spc="48" dirty="0" smtClean="0">
                  <a:solidFill>
                    <a:srgbClr val="FFFFFF"/>
                  </a:solidFill>
                  <a:latin typeface="Open Sans Bold"/>
                </a:rPr>
                <a:t>Je relaie</a:t>
              </a:r>
              <a:endParaRPr lang="en-US" sz="2400" spc="48" dirty="0">
                <a:solidFill>
                  <a:srgbClr val="FFFFFF"/>
                </a:solidFill>
                <a:latin typeface="Open Sans Bold"/>
              </a:endParaRPr>
            </a:p>
          </p:txBody>
        </p:sp>
      </p:grpSp>
      <p:sp>
        <p:nvSpPr>
          <p:cNvPr id="31"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11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
        <p:nvSpPr>
          <p:cNvPr id="32" name="ZoneTexte 31"/>
          <p:cNvSpPr txBox="1"/>
          <p:nvPr/>
        </p:nvSpPr>
        <p:spPr>
          <a:xfrm>
            <a:off x="11337622" y="6871692"/>
            <a:ext cx="5703925" cy="738664"/>
          </a:xfrm>
          <a:prstGeom prst="rect">
            <a:avLst/>
          </a:prstGeom>
          <a:noFill/>
        </p:spPr>
        <p:txBody>
          <a:bodyPr wrap="square" rtlCol="0">
            <a:spAutoFit/>
          </a:bodyPr>
          <a:lstStyle/>
          <a:p>
            <a:pPr algn="ctr"/>
            <a:r>
              <a:rPr lang="fr-FR" sz="2100" b="1" dirty="0" smtClean="0"/>
              <a:t>Une mosaïque de visuels pour la carte de vœux 2021 </a:t>
            </a:r>
            <a:endParaRPr lang="fr-FR" sz="2100" b="1" dirty="0"/>
          </a:p>
        </p:txBody>
      </p:sp>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064" y="4444581"/>
            <a:ext cx="8998646" cy="3342560"/>
          </a:xfrm>
          <a:prstGeom prst="rect">
            <a:avLst/>
          </a:prstGeom>
        </p:spPr>
      </p:pic>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41137" y="2367206"/>
            <a:ext cx="6686365" cy="4457577"/>
          </a:xfrm>
          <a:prstGeom prst="rect">
            <a:avLst/>
          </a:prstGeom>
        </p:spPr>
      </p:pic>
    </p:spTree>
    <p:extLst>
      <p:ext uri="{BB962C8B-B14F-4D97-AF65-F5344CB8AC3E}">
        <p14:creationId xmlns:p14="http://schemas.microsoft.com/office/powerpoint/2010/main" val="37134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rot="5400000">
            <a:off x="-4918237" y="4918237"/>
            <a:ext cx="10287000" cy="450526"/>
            <a:chOff x="0" y="0"/>
            <a:chExt cx="3479800" cy="152400"/>
          </a:xfrm>
        </p:grpSpPr>
        <p:sp>
          <p:nvSpPr>
            <p:cNvPr id="7" name="Freeform 7"/>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8" name="Group 8"/>
          <p:cNvGrpSpPr/>
          <p:nvPr/>
        </p:nvGrpSpPr>
        <p:grpSpPr>
          <a:xfrm rot="-10800000">
            <a:off x="15730156" y="9836474"/>
            <a:ext cx="2622782" cy="450526"/>
            <a:chOff x="0" y="0"/>
            <a:chExt cx="887213" cy="152400"/>
          </a:xfrm>
        </p:grpSpPr>
        <p:sp>
          <p:nvSpPr>
            <p:cNvPr id="9" name="Freeform 9"/>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67C5DE"/>
            </a:solidFill>
          </p:spPr>
        </p:sp>
      </p:grpSp>
      <p:grpSp>
        <p:nvGrpSpPr>
          <p:cNvPr id="10" name="Group 10"/>
          <p:cNvGrpSpPr/>
          <p:nvPr/>
        </p:nvGrpSpPr>
        <p:grpSpPr>
          <a:xfrm rot="-10800000">
            <a:off x="0" y="9836474"/>
            <a:ext cx="5867400" cy="450526"/>
            <a:chOff x="0" y="0"/>
            <a:chExt cx="1894633" cy="152400"/>
          </a:xfrm>
        </p:grpSpPr>
        <p:sp>
          <p:nvSpPr>
            <p:cNvPr id="11" name="Freeform 11"/>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12" name="Group 12"/>
          <p:cNvGrpSpPr/>
          <p:nvPr/>
        </p:nvGrpSpPr>
        <p:grpSpPr>
          <a:xfrm rot="-181246">
            <a:off x="149849" y="426559"/>
            <a:ext cx="8959015" cy="1569716"/>
            <a:chOff x="0" y="0"/>
            <a:chExt cx="2461530" cy="347980"/>
          </a:xfrm>
        </p:grpSpPr>
        <p:sp>
          <p:nvSpPr>
            <p:cNvPr id="13" name="Freeform 13"/>
            <p:cNvSpPr/>
            <p:nvPr/>
          </p:nvSpPr>
          <p:spPr>
            <a:xfrm>
              <a:off x="0" y="0"/>
              <a:ext cx="2461530" cy="347980"/>
            </a:xfrm>
            <a:custGeom>
              <a:avLst/>
              <a:gdLst/>
              <a:ahLst/>
              <a:cxnLst/>
              <a:rect l="l" t="t" r="r" b="b"/>
              <a:pathLst>
                <a:path w="2461530" h="347980">
                  <a:moveTo>
                    <a:pt x="0" y="0"/>
                  </a:moveTo>
                  <a:lnTo>
                    <a:pt x="2461530" y="0"/>
                  </a:lnTo>
                  <a:lnTo>
                    <a:pt x="2461530" y="347980"/>
                  </a:lnTo>
                  <a:lnTo>
                    <a:pt x="0" y="347980"/>
                  </a:lnTo>
                  <a:close/>
                </a:path>
              </a:pathLst>
            </a:custGeom>
            <a:solidFill>
              <a:srgbClr val="E3E3DC"/>
            </a:solidFill>
          </p:spPr>
        </p:sp>
      </p:grpSp>
      <p:pic>
        <p:nvPicPr>
          <p:cNvPr id="14" name="Picture 1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15" name="TextBox 15"/>
          <p:cNvSpPr txBox="1"/>
          <p:nvPr/>
        </p:nvSpPr>
        <p:spPr>
          <a:xfrm>
            <a:off x="1328561" y="4298139"/>
            <a:ext cx="15712986" cy="3372718"/>
          </a:xfrm>
          <a:prstGeom prst="rect">
            <a:avLst/>
          </a:prstGeom>
        </p:spPr>
        <p:txBody>
          <a:bodyPr lIns="0" tIns="0" rIns="0" bIns="0" rtlCol="0" anchor="t">
            <a:spAutoFit/>
          </a:bodyPr>
          <a:lstStyle/>
          <a:p>
            <a:pPr marL="453390" lvl="1" indent="-226695" algn="l">
              <a:lnSpc>
                <a:spcPts val="3150"/>
              </a:lnSpc>
              <a:buFont typeface="Arial"/>
              <a:buChar char="•"/>
            </a:pPr>
            <a:r>
              <a:rPr lang="en-US" sz="2100" u="none" spc="42" dirty="0">
                <a:solidFill>
                  <a:srgbClr val="191919"/>
                </a:solidFill>
                <a:latin typeface="Open Sans"/>
              </a:rPr>
              <a:t>Nous </a:t>
            </a:r>
            <a:r>
              <a:rPr lang="en-US" sz="2100" u="none" spc="42" dirty="0" err="1">
                <a:solidFill>
                  <a:srgbClr val="191919"/>
                </a:solidFill>
                <a:latin typeface="Open Sans"/>
              </a:rPr>
              <a:t>allons</a:t>
            </a:r>
            <a:r>
              <a:rPr lang="en-US" sz="2100" u="none" spc="42" dirty="0">
                <a:solidFill>
                  <a:srgbClr val="191919"/>
                </a:solidFill>
                <a:latin typeface="Open Sans"/>
              </a:rPr>
              <a:t> </a:t>
            </a:r>
            <a:r>
              <a:rPr lang="en-US" sz="2100" u="none" spc="42" dirty="0" err="1">
                <a:solidFill>
                  <a:srgbClr val="191919"/>
                </a:solidFill>
                <a:latin typeface="Open Sans"/>
              </a:rPr>
              <a:t>vous</a:t>
            </a:r>
            <a:r>
              <a:rPr lang="en-US" sz="2100" u="none" spc="42" dirty="0">
                <a:solidFill>
                  <a:srgbClr val="191919"/>
                </a:solidFill>
                <a:latin typeface="Open Sans"/>
              </a:rPr>
              <a:t> </a:t>
            </a:r>
            <a:r>
              <a:rPr lang="en-US" sz="2100" u="none" spc="42" dirty="0" err="1">
                <a:solidFill>
                  <a:srgbClr val="191919"/>
                </a:solidFill>
                <a:latin typeface="Open Sans"/>
              </a:rPr>
              <a:t>envoyer</a:t>
            </a:r>
            <a:r>
              <a:rPr lang="en-US" sz="2100" u="none" spc="42" dirty="0">
                <a:solidFill>
                  <a:srgbClr val="191919"/>
                </a:solidFill>
                <a:latin typeface="Open Sans"/>
              </a:rPr>
              <a:t> à </a:t>
            </a:r>
            <a:r>
              <a:rPr lang="en-US" sz="2100" u="none" spc="42" dirty="0" err="1">
                <a:solidFill>
                  <a:srgbClr val="191919"/>
                </a:solidFill>
                <a:latin typeface="Open Sans"/>
              </a:rPr>
              <a:t>plusieurs</a:t>
            </a:r>
            <a:r>
              <a:rPr lang="en-US" sz="2100" u="none" spc="42" dirty="0">
                <a:solidFill>
                  <a:srgbClr val="191919"/>
                </a:solidFill>
                <a:latin typeface="Open Sans"/>
              </a:rPr>
              <a:t> reprises, entre </a:t>
            </a:r>
            <a:r>
              <a:rPr lang="en-US" sz="2100" u="none" spc="42" dirty="0" err="1" smtClean="0">
                <a:solidFill>
                  <a:srgbClr val="191919"/>
                </a:solidFill>
                <a:latin typeface="Open Sans"/>
              </a:rPr>
              <a:t>janvier</a:t>
            </a:r>
            <a:r>
              <a:rPr lang="en-US" sz="2100" u="none" spc="42" dirty="0" smtClean="0">
                <a:solidFill>
                  <a:srgbClr val="191919"/>
                </a:solidFill>
                <a:latin typeface="Open Sans"/>
              </a:rPr>
              <a:t> et </a:t>
            </a:r>
            <a:r>
              <a:rPr lang="en-US" sz="2100" u="none" spc="42" dirty="0" err="1">
                <a:solidFill>
                  <a:srgbClr val="191919"/>
                </a:solidFill>
                <a:latin typeface="Open Sans"/>
              </a:rPr>
              <a:t>l’été</a:t>
            </a:r>
            <a:r>
              <a:rPr lang="en-US" sz="2100" u="none" spc="42" dirty="0">
                <a:solidFill>
                  <a:srgbClr val="191919"/>
                </a:solidFill>
                <a:latin typeface="Open Sans"/>
              </a:rPr>
              <a:t> 2021, des </a:t>
            </a:r>
            <a:r>
              <a:rPr lang="en-US" sz="2100" b="1" u="none" spc="42" dirty="0" err="1">
                <a:solidFill>
                  <a:srgbClr val="191919"/>
                </a:solidFill>
                <a:latin typeface="Open Sans"/>
              </a:rPr>
              <a:t>appels</a:t>
            </a:r>
            <a:r>
              <a:rPr lang="en-US" sz="2100" b="1" u="none" spc="42" dirty="0">
                <a:solidFill>
                  <a:srgbClr val="191919"/>
                </a:solidFill>
                <a:latin typeface="Open Sans"/>
              </a:rPr>
              <a:t> à contributions</a:t>
            </a:r>
            <a:r>
              <a:rPr lang="en-US" sz="2100" u="none" spc="42" dirty="0">
                <a:solidFill>
                  <a:srgbClr val="191919"/>
                </a:solidFill>
                <a:latin typeface="Open Sans"/>
              </a:rPr>
              <a:t>, via </a:t>
            </a:r>
            <a:r>
              <a:rPr lang="en-US" sz="2100" u="none" spc="42" dirty="0" err="1">
                <a:solidFill>
                  <a:srgbClr val="191919"/>
                </a:solidFill>
                <a:latin typeface="Open Sans"/>
              </a:rPr>
              <a:t>une</a:t>
            </a:r>
            <a:r>
              <a:rPr lang="en-US" sz="2100" u="none" spc="42" dirty="0">
                <a:solidFill>
                  <a:srgbClr val="191919"/>
                </a:solidFill>
                <a:latin typeface="Open Sans"/>
              </a:rPr>
              <a:t> question simple dans un </a:t>
            </a:r>
            <a:r>
              <a:rPr lang="en-US" sz="2100" u="none" spc="42" dirty="0" err="1">
                <a:solidFill>
                  <a:srgbClr val="191919"/>
                </a:solidFill>
                <a:latin typeface="Open Sans"/>
              </a:rPr>
              <a:t>formulaire</a:t>
            </a:r>
            <a:r>
              <a:rPr lang="en-US" sz="2100" u="none" spc="42" dirty="0">
                <a:solidFill>
                  <a:srgbClr val="191919"/>
                </a:solidFill>
                <a:latin typeface="Open Sans"/>
              </a:rPr>
              <a:t> </a:t>
            </a:r>
            <a:r>
              <a:rPr lang="en-US" sz="2100" u="none" spc="42" dirty="0" err="1">
                <a:solidFill>
                  <a:srgbClr val="191919"/>
                </a:solidFill>
                <a:latin typeface="Open Sans"/>
              </a:rPr>
              <a:t>en</a:t>
            </a:r>
            <a:r>
              <a:rPr lang="en-US" sz="2100" u="none" spc="42" dirty="0">
                <a:solidFill>
                  <a:srgbClr val="191919"/>
                </a:solidFill>
                <a:latin typeface="Open Sans"/>
              </a:rPr>
              <a:t> </a:t>
            </a:r>
            <a:r>
              <a:rPr lang="en-US" sz="2100" u="none" spc="42" dirty="0" err="1">
                <a:solidFill>
                  <a:srgbClr val="191919"/>
                </a:solidFill>
                <a:latin typeface="Open Sans"/>
              </a:rPr>
              <a:t>ligne</a:t>
            </a:r>
            <a:r>
              <a:rPr lang="en-US" sz="2100" u="none" spc="42" dirty="0">
                <a:solidFill>
                  <a:srgbClr val="191919"/>
                </a:solidFill>
                <a:latin typeface="Open Sans"/>
              </a:rPr>
              <a:t>, </a:t>
            </a:r>
          </a:p>
          <a:p>
            <a:pPr marL="453390" lvl="1" indent="-226695" algn="l">
              <a:lnSpc>
                <a:spcPts val="4515"/>
              </a:lnSpc>
              <a:buFont typeface="Arial"/>
              <a:buChar char="•"/>
            </a:pPr>
            <a:r>
              <a:rPr lang="en-US" sz="2100" u="none" spc="42" dirty="0" err="1">
                <a:solidFill>
                  <a:srgbClr val="191919"/>
                </a:solidFill>
                <a:latin typeface="Open Sans"/>
              </a:rPr>
              <a:t>Vous</a:t>
            </a:r>
            <a:r>
              <a:rPr lang="en-US" sz="2100" u="none" spc="42" dirty="0">
                <a:solidFill>
                  <a:srgbClr val="191919"/>
                </a:solidFill>
                <a:latin typeface="Open Sans"/>
              </a:rPr>
              <a:t> </a:t>
            </a:r>
            <a:r>
              <a:rPr lang="en-US" sz="2100" u="none" spc="42" dirty="0" err="1">
                <a:solidFill>
                  <a:srgbClr val="191919"/>
                </a:solidFill>
                <a:latin typeface="Open Sans"/>
              </a:rPr>
              <a:t>pourrez</a:t>
            </a:r>
            <a:r>
              <a:rPr lang="en-US" sz="2100" u="none" spc="42" dirty="0">
                <a:solidFill>
                  <a:srgbClr val="191919"/>
                </a:solidFill>
                <a:latin typeface="Open Sans"/>
              </a:rPr>
              <a:t> y </a:t>
            </a:r>
            <a:r>
              <a:rPr lang="en-US" sz="2100" u="none" spc="42" dirty="0" err="1">
                <a:solidFill>
                  <a:srgbClr val="191919"/>
                </a:solidFill>
                <a:latin typeface="Open Sans"/>
              </a:rPr>
              <a:t>répondre</a:t>
            </a:r>
            <a:r>
              <a:rPr lang="en-US" sz="2100" u="none" spc="42" dirty="0">
                <a:solidFill>
                  <a:srgbClr val="191919"/>
                </a:solidFill>
                <a:latin typeface="Open Sans"/>
              </a:rPr>
              <a:t> </a:t>
            </a:r>
            <a:r>
              <a:rPr lang="en-US" sz="2100" u="none" spc="42" dirty="0" err="1">
                <a:solidFill>
                  <a:srgbClr val="191919"/>
                </a:solidFill>
                <a:latin typeface="Open Sans"/>
              </a:rPr>
              <a:t>directement</a:t>
            </a:r>
            <a:r>
              <a:rPr lang="en-US" sz="2100" u="none" spc="42" dirty="0">
                <a:solidFill>
                  <a:srgbClr val="191919"/>
                </a:solidFill>
                <a:latin typeface="Open Sans"/>
              </a:rPr>
              <a:t>,</a:t>
            </a:r>
          </a:p>
          <a:p>
            <a:pPr marL="453390" lvl="1" indent="-226695" algn="l">
              <a:lnSpc>
                <a:spcPts val="4515"/>
              </a:lnSpc>
              <a:spcBef>
                <a:spcPct val="0"/>
              </a:spcBef>
              <a:buFont typeface="Arial"/>
              <a:buChar char="•"/>
            </a:pPr>
            <a:r>
              <a:rPr lang="en-US" sz="2100" u="none" spc="42" dirty="0" err="1">
                <a:solidFill>
                  <a:srgbClr val="191919"/>
                </a:solidFill>
                <a:latin typeface="Open Sans"/>
              </a:rPr>
              <a:t>Vous</a:t>
            </a:r>
            <a:r>
              <a:rPr lang="en-US" sz="2100" u="none" spc="42" dirty="0">
                <a:solidFill>
                  <a:srgbClr val="191919"/>
                </a:solidFill>
                <a:latin typeface="Open Sans"/>
              </a:rPr>
              <a:t> </a:t>
            </a:r>
            <a:r>
              <a:rPr lang="en-US" sz="2100" u="none" spc="42" dirty="0" err="1">
                <a:solidFill>
                  <a:srgbClr val="191919"/>
                </a:solidFill>
                <a:latin typeface="Open Sans"/>
              </a:rPr>
              <a:t>pourrez</a:t>
            </a:r>
            <a:r>
              <a:rPr lang="en-US" sz="2100" u="none" spc="42" dirty="0">
                <a:solidFill>
                  <a:srgbClr val="191919"/>
                </a:solidFill>
                <a:latin typeface="Open Sans"/>
              </a:rPr>
              <a:t> </a:t>
            </a:r>
            <a:r>
              <a:rPr lang="en-US" sz="2100" b="1" u="none" spc="42" dirty="0">
                <a:solidFill>
                  <a:srgbClr val="191919"/>
                </a:solidFill>
                <a:latin typeface="Open Sans"/>
              </a:rPr>
              <a:t>le </a:t>
            </a:r>
            <a:r>
              <a:rPr lang="en-US" sz="2100" b="1" u="none" spc="42" dirty="0" err="1">
                <a:solidFill>
                  <a:srgbClr val="191919"/>
                </a:solidFill>
                <a:latin typeface="Open Sans"/>
              </a:rPr>
              <a:t>relayer</a:t>
            </a:r>
            <a:r>
              <a:rPr lang="en-US" sz="2100" b="1" u="none" spc="42" dirty="0">
                <a:solidFill>
                  <a:srgbClr val="191919"/>
                </a:solidFill>
                <a:latin typeface="Open Sans"/>
              </a:rPr>
              <a:t> à </a:t>
            </a:r>
            <a:r>
              <a:rPr lang="en-US" sz="2100" b="1" u="none" spc="42" dirty="0" err="1">
                <a:solidFill>
                  <a:srgbClr val="191919"/>
                </a:solidFill>
                <a:latin typeface="Open Sans"/>
              </a:rPr>
              <a:t>vos</a:t>
            </a:r>
            <a:r>
              <a:rPr lang="en-US" sz="2100" b="1" u="none" spc="42" dirty="0">
                <a:solidFill>
                  <a:srgbClr val="191919"/>
                </a:solidFill>
                <a:latin typeface="Open Sans"/>
              </a:rPr>
              <a:t> </a:t>
            </a:r>
            <a:r>
              <a:rPr lang="en-US" sz="2100" b="1" u="none" spc="42" dirty="0" err="1">
                <a:solidFill>
                  <a:srgbClr val="191919"/>
                </a:solidFill>
                <a:latin typeface="Open Sans"/>
              </a:rPr>
              <a:t>équipes</a:t>
            </a:r>
            <a:r>
              <a:rPr lang="en-US" sz="2100" b="1" u="none" spc="42" dirty="0">
                <a:solidFill>
                  <a:srgbClr val="191919"/>
                </a:solidFill>
                <a:latin typeface="Open Sans"/>
              </a:rPr>
              <a:t> </a:t>
            </a:r>
            <a:r>
              <a:rPr lang="en-US" sz="2100" u="none" spc="42" dirty="0">
                <a:solidFill>
                  <a:srgbClr val="191919"/>
                </a:solidFill>
                <a:latin typeface="Open Sans"/>
              </a:rPr>
              <a:t>et aux publics avec </a:t>
            </a:r>
            <a:r>
              <a:rPr lang="en-US" sz="2100" u="none" spc="42" dirty="0" err="1">
                <a:solidFill>
                  <a:srgbClr val="191919"/>
                </a:solidFill>
                <a:latin typeface="Open Sans"/>
              </a:rPr>
              <a:t>lesquels</a:t>
            </a:r>
            <a:r>
              <a:rPr lang="en-US" sz="2100" u="none" spc="42" dirty="0">
                <a:solidFill>
                  <a:srgbClr val="191919"/>
                </a:solidFill>
                <a:latin typeface="Open Sans"/>
              </a:rPr>
              <a:t> </a:t>
            </a:r>
            <a:r>
              <a:rPr lang="en-US" sz="2100" u="none" spc="42" dirty="0" err="1">
                <a:solidFill>
                  <a:srgbClr val="191919"/>
                </a:solidFill>
                <a:latin typeface="Open Sans"/>
              </a:rPr>
              <a:t>vous</a:t>
            </a:r>
            <a:r>
              <a:rPr lang="en-US" sz="2100" u="none" spc="42" dirty="0">
                <a:solidFill>
                  <a:srgbClr val="191919"/>
                </a:solidFill>
                <a:latin typeface="Open Sans"/>
              </a:rPr>
              <a:t> </a:t>
            </a:r>
            <a:r>
              <a:rPr lang="en-US" sz="2100" u="none" spc="42" dirty="0" err="1">
                <a:solidFill>
                  <a:srgbClr val="191919"/>
                </a:solidFill>
                <a:latin typeface="Open Sans"/>
              </a:rPr>
              <a:t>travaillez</a:t>
            </a:r>
            <a:endParaRPr lang="en-US" sz="2100" u="none" spc="42" dirty="0">
              <a:solidFill>
                <a:srgbClr val="191919"/>
              </a:solidFill>
              <a:latin typeface="Open Sans"/>
            </a:endParaRPr>
          </a:p>
          <a:p>
            <a:pPr marL="453390" lvl="1" indent="-226695" algn="l">
              <a:lnSpc>
                <a:spcPts val="4515"/>
              </a:lnSpc>
              <a:spcBef>
                <a:spcPct val="0"/>
              </a:spcBef>
              <a:buFont typeface="Arial"/>
              <a:buChar char="•"/>
            </a:pPr>
            <a:r>
              <a:rPr lang="en-US" sz="2100" u="none" spc="42" dirty="0" err="1">
                <a:solidFill>
                  <a:srgbClr val="191919"/>
                </a:solidFill>
                <a:latin typeface="Open Sans"/>
              </a:rPr>
              <a:t>Toutes</a:t>
            </a:r>
            <a:r>
              <a:rPr lang="en-US" sz="2100" u="none" spc="42" dirty="0">
                <a:solidFill>
                  <a:srgbClr val="191919"/>
                </a:solidFill>
                <a:latin typeface="Open Sans"/>
              </a:rPr>
              <a:t> </a:t>
            </a:r>
            <a:r>
              <a:rPr lang="en-US" sz="2100" u="none" spc="42" dirty="0" err="1">
                <a:solidFill>
                  <a:srgbClr val="191919"/>
                </a:solidFill>
                <a:latin typeface="Open Sans"/>
              </a:rPr>
              <a:t>ces</a:t>
            </a:r>
            <a:r>
              <a:rPr lang="en-US" sz="2100" u="none" spc="42" dirty="0">
                <a:solidFill>
                  <a:srgbClr val="191919"/>
                </a:solidFill>
                <a:latin typeface="Open Sans"/>
              </a:rPr>
              <a:t> contributions </a:t>
            </a:r>
            <a:r>
              <a:rPr lang="en-US" sz="2100" u="none" spc="42" dirty="0" err="1">
                <a:solidFill>
                  <a:srgbClr val="191919"/>
                </a:solidFill>
                <a:latin typeface="Open Sans"/>
              </a:rPr>
              <a:t>seront</a:t>
            </a:r>
            <a:r>
              <a:rPr lang="en-US" sz="2100" u="none" spc="42" dirty="0">
                <a:solidFill>
                  <a:srgbClr val="191919"/>
                </a:solidFill>
                <a:latin typeface="Open Sans"/>
              </a:rPr>
              <a:t> </a:t>
            </a:r>
            <a:r>
              <a:rPr lang="en-US" sz="2100" u="none" spc="42" dirty="0" err="1">
                <a:solidFill>
                  <a:srgbClr val="191919"/>
                </a:solidFill>
                <a:latin typeface="Open Sans"/>
              </a:rPr>
              <a:t>ensuite</a:t>
            </a:r>
            <a:r>
              <a:rPr lang="en-US" sz="2100" u="none" spc="42" dirty="0">
                <a:solidFill>
                  <a:srgbClr val="191919"/>
                </a:solidFill>
                <a:latin typeface="Open Sans"/>
              </a:rPr>
              <a:t> </a:t>
            </a:r>
            <a:r>
              <a:rPr lang="en-US" sz="2100" u="none" spc="42" dirty="0" err="1">
                <a:solidFill>
                  <a:srgbClr val="191919"/>
                </a:solidFill>
                <a:latin typeface="Open Sans"/>
              </a:rPr>
              <a:t>publiées</a:t>
            </a:r>
            <a:r>
              <a:rPr lang="en-US" sz="2100" u="none" spc="42" dirty="0">
                <a:solidFill>
                  <a:srgbClr val="191919"/>
                </a:solidFill>
                <a:latin typeface="Open Sans"/>
              </a:rPr>
              <a:t> :</a:t>
            </a:r>
          </a:p>
          <a:p>
            <a:pPr marL="906780" lvl="2" indent="-302260" algn="l">
              <a:lnSpc>
                <a:spcPts val="3150"/>
              </a:lnSpc>
              <a:buFont typeface="Arial"/>
              <a:buChar char="⚬"/>
            </a:pPr>
            <a:r>
              <a:rPr lang="en-US" sz="2000" u="none" spc="42" dirty="0">
                <a:solidFill>
                  <a:srgbClr val="191919"/>
                </a:solidFill>
                <a:latin typeface="Open Sans"/>
              </a:rPr>
              <a:t>Dans </a:t>
            </a:r>
            <a:r>
              <a:rPr lang="en-US" sz="2000" u="none" spc="42" dirty="0" err="1">
                <a:solidFill>
                  <a:srgbClr val="191919"/>
                </a:solidFill>
                <a:latin typeface="Open Sans"/>
              </a:rPr>
              <a:t>leur</a:t>
            </a:r>
            <a:r>
              <a:rPr lang="en-US" sz="2000" u="none" spc="42" dirty="0">
                <a:solidFill>
                  <a:srgbClr val="191919"/>
                </a:solidFill>
                <a:latin typeface="Open Sans"/>
              </a:rPr>
              <a:t> </a:t>
            </a:r>
            <a:r>
              <a:rPr lang="en-US" sz="2000" u="none" spc="42" dirty="0" err="1">
                <a:solidFill>
                  <a:srgbClr val="191919"/>
                </a:solidFill>
                <a:latin typeface="Open Sans"/>
              </a:rPr>
              <a:t>totalité</a:t>
            </a:r>
            <a:r>
              <a:rPr lang="en-US" sz="2000" u="none" spc="42" dirty="0">
                <a:solidFill>
                  <a:srgbClr val="191919"/>
                </a:solidFill>
                <a:latin typeface="Open Sans"/>
              </a:rPr>
              <a:t> sur </a:t>
            </a:r>
            <a:r>
              <a:rPr lang="en-US" sz="2000" u="none" spc="42" dirty="0" err="1">
                <a:solidFill>
                  <a:srgbClr val="191919"/>
                </a:solidFill>
                <a:latin typeface="Open Sans"/>
              </a:rPr>
              <a:t>une</a:t>
            </a:r>
            <a:r>
              <a:rPr lang="en-US" sz="2000" u="none" spc="42" dirty="0">
                <a:solidFill>
                  <a:srgbClr val="191919"/>
                </a:solidFill>
                <a:latin typeface="Open Sans"/>
              </a:rPr>
              <a:t> </a:t>
            </a:r>
            <a:r>
              <a:rPr lang="en-US" sz="2000" b="1" u="none" spc="42" dirty="0" smtClean="0">
                <a:solidFill>
                  <a:srgbClr val="191919"/>
                </a:solidFill>
                <a:latin typeface="Open Sans"/>
              </a:rPr>
              <a:t>espace web </a:t>
            </a:r>
            <a:r>
              <a:rPr lang="en-US" sz="2000" b="1" u="none" spc="42" dirty="0" err="1" smtClean="0">
                <a:solidFill>
                  <a:srgbClr val="191919"/>
                </a:solidFill>
                <a:latin typeface="Open Sans"/>
              </a:rPr>
              <a:t>dédiée</a:t>
            </a:r>
            <a:r>
              <a:rPr lang="en-US" sz="2000" b="1" u="none" spc="42" dirty="0" smtClean="0">
                <a:solidFill>
                  <a:srgbClr val="191919"/>
                </a:solidFill>
                <a:latin typeface="Open Sans"/>
              </a:rPr>
              <a:t> </a:t>
            </a:r>
            <a:r>
              <a:rPr lang="en-US" sz="2000" b="1" u="none" spc="42" dirty="0">
                <a:solidFill>
                  <a:srgbClr val="191919"/>
                </a:solidFill>
                <a:latin typeface="Open Sans"/>
              </a:rPr>
              <a:t>aux 70 </a:t>
            </a:r>
            <a:r>
              <a:rPr lang="en-US" sz="2000" b="1" u="none" spc="42" dirty="0" err="1">
                <a:solidFill>
                  <a:srgbClr val="191919"/>
                </a:solidFill>
                <a:latin typeface="Open Sans"/>
              </a:rPr>
              <a:t>ans</a:t>
            </a:r>
            <a:endParaRPr lang="en-US" sz="2000" b="1" u="none" spc="42" dirty="0">
              <a:solidFill>
                <a:srgbClr val="191919"/>
              </a:solidFill>
              <a:latin typeface="Open Sans"/>
            </a:endParaRPr>
          </a:p>
          <a:p>
            <a:pPr marL="906780" lvl="2" indent="-302260" algn="l">
              <a:lnSpc>
                <a:spcPts val="3150"/>
              </a:lnSpc>
              <a:buFont typeface="Arial"/>
              <a:buChar char="⚬"/>
            </a:pPr>
            <a:r>
              <a:rPr lang="en-US" sz="2000" u="none" spc="42" dirty="0">
                <a:solidFill>
                  <a:srgbClr val="191919"/>
                </a:solidFill>
                <a:latin typeface="Open Sans"/>
              </a:rPr>
              <a:t>Sur les </a:t>
            </a:r>
            <a:r>
              <a:rPr lang="en-US" sz="2000" u="none" spc="42" dirty="0" err="1">
                <a:solidFill>
                  <a:srgbClr val="191919"/>
                </a:solidFill>
                <a:latin typeface="Open Sans"/>
              </a:rPr>
              <a:t>réseaux</a:t>
            </a:r>
            <a:r>
              <a:rPr lang="en-US" sz="2000" u="none" spc="42" dirty="0">
                <a:solidFill>
                  <a:srgbClr val="191919"/>
                </a:solidFill>
                <a:latin typeface="Open Sans"/>
              </a:rPr>
              <a:t> </a:t>
            </a:r>
            <a:r>
              <a:rPr lang="en-US" sz="2000" u="none" spc="42" dirty="0" err="1">
                <a:solidFill>
                  <a:srgbClr val="191919"/>
                </a:solidFill>
                <a:latin typeface="Open Sans"/>
              </a:rPr>
              <a:t>sociaux</a:t>
            </a:r>
            <a:r>
              <a:rPr lang="en-US" sz="2000" u="none" spc="42" dirty="0">
                <a:solidFill>
                  <a:srgbClr val="191919"/>
                </a:solidFill>
                <a:latin typeface="Open Sans"/>
              </a:rPr>
              <a:t>, nous </a:t>
            </a:r>
            <a:r>
              <a:rPr lang="en-US" sz="2000" u="none" spc="42" dirty="0" err="1">
                <a:solidFill>
                  <a:srgbClr val="191919"/>
                </a:solidFill>
                <a:latin typeface="Open Sans"/>
              </a:rPr>
              <a:t>réaliserons</a:t>
            </a:r>
            <a:r>
              <a:rPr lang="en-US" sz="2000" u="none" spc="42" dirty="0">
                <a:solidFill>
                  <a:srgbClr val="191919"/>
                </a:solidFill>
                <a:latin typeface="Open Sans"/>
              </a:rPr>
              <a:t> des posts </a:t>
            </a:r>
            <a:r>
              <a:rPr lang="en-US" sz="2000" u="none" spc="42" dirty="0" err="1">
                <a:solidFill>
                  <a:srgbClr val="191919"/>
                </a:solidFill>
                <a:latin typeface="Open Sans"/>
              </a:rPr>
              <a:t>régulièrement</a:t>
            </a:r>
            <a:endParaRPr lang="en-US" sz="2000" u="none" spc="42" dirty="0">
              <a:solidFill>
                <a:srgbClr val="191919"/>
              </a:solidFill>
              <a:latin typeface="Open Sans"/>
            </a:endParaRPr>
          </a:p>
        </p:txBody>
      </p:sp>
      <p:sp>
        <p:nvSpPr>
          <p:cNvPr id="17" name="TextBox 17"/>
          <p:cNvSpPr txBox="1"/>
          <p:nvPr/>
        </p:nvSpPr>
        <p:spPr>
          <a:xfrm rot="-181246">
            <a:off x="877398" y="772785"/>
            <a:ext cx="7839727" cy="1013098"/>
          </a:xfrm>
          <a:prstGeom prst="rect">
            <a:avLst/>
          </a:prstGeom>
        </p:spPr>
        <p:txBody>
          <a:bodyPr wrap="square" lIns="0" tIns="0" rIns="0" bIns="0" rtlCol="0" anchor="t">
            <a:spAutoFit/>
          </a:bodyPr>
          <a:lstStyle/>
          <a:p>
            <a:pPr>
              <a:lnSpc>
                <a:spcPts val="7872"/>
              </a:lnSpc>
            </a:pPr>
            <a:r>
              <a:rPr lang="en-US" sz="6400" dirty="0" smtClean="0">
                <a:solidFill>
                  <a:srgbClr val="000000"/>
                </a:solidFill>
                <a:latin typeface="Give You Glory"/>
              </a:rPr>
              <a:t>Appels à </a:t>
            </a:r>
            <a:r>
              <a:rPr lang="en-US" sz="6400" dirty="0" err="1" smtClean="0">
                <a:solidFill>
                  <a:srgbClr val="000000"/>
                </a:solidFill>
                <a:latin typeface="Give You Glory"/>
              </a:rPr>
              <a:t>témoignages</a:t>
            </a:r>
            <a:endParaRPr lang="en-US" sz="6400" dirty="0">
              <a:solidFill>
                <a:srgbClr val="000000"/>
              </a:solidFill>
              <a:latin typeface="Give You Glory"/>
            </a:endParaRPr>
          </a:p>
        </p:txBody>
      </p:sp>
      <p:sp>
        <p:nvSpPr>
          <p:cNvPr id="18" name="TextBox 18"/>
          <p:cNvSpPr txBox="1"/>
          <p:nvPr/>
        </p:nvSpPr>
        <p:spPr>
          <a:xfrm>
            <a:off x="1394160" y="2813373"/>
            <a:ext cx="15712986" cy="721995"/>
          </a:xfrm>
          <a:prstGeom prst="rect">
            <a:avLst/>
          </a:prstGeom>
        </p:spPr>
        <p:txBody>
          <a:bodyPr lIns="0" tIns="0" rIns="0" bIns="0" rtlCol="0" anchor="t">
            <a:spAutoFit/>
          </a:bodyPr>
          <a:lstStyle/>
          <a:p>
            <a:pPr marL="0" lvl="0" indent="0" algn="l">
              <a:lnSpc>
                <a:spcPts val="2879"/>
              </a:lnSpc>
              <a:spcBef>
                <a:spcPct val="0"/>
              </a:spcBef>
            </a:pPr>
            <a:r>
              <a:rPr lang="en-US" sz="2400" u="none" spc="48" dirty="0">
                <a:solidFill>
                  <a:srgbClr val="191919"/>
                </a:solidFill>
                <a:latin typeface="Open Sans Bold"/>
              </a:rPr>
              <a:t>Ce </a:t>
            </a:r>
            <a:r>
              <a:rPr lang="en-US" sz="2400" u="none" spc="48" dirty="0" err="1">
                <a:solidFill>
                  <a:srgbClr val="191919"/>
                </a:solidFill>
                <a:latin typeface="Open Sans Bold"/>
              </a:rPr>
              <a:t>sont</a:t>
            </a:r>
            <a:r>
              <a:rPr lang="en-US" sz="2400" u="none" spc="48" dirty="0">
                <a:solidFill>
                  <a:srgbClr val="191919"/>
                </a:solidFill>
                <a:latin typeface="Open Sans Bold"/>
              </a:rPr>
              <a:t> les femmes et les hommes qui </a:t>
            </a:r>
            <a:r>
              <a:rPr lang="en-US" sz="2400" u="none" spc="48" dirty="0" err="1">
                <a:solidFill>
                  <a:srgbClr val="191919"/>
                </a:solidFill>
                <a:latin typeface="Open Sans Bold"/>
              </a:rPr>
              <a:t>donnent</a:t>
            </a:r>
            <a:r>
              <a:rPr lang="en-US" sz="2400" u="none" spc="48" dirty="0">
                <a:solidFill>
                  <a:srgbClr val="191919"/>
                </a:solidFill>
                <a:latin typeface="Open Sans Bold"/>
              </a:rPr>
              <a:t> corps à </a:t>
            </a:r>
            <a:r>
              <a:rPr lang="en-US" sz="2400" u="none" spc="48" dirty="0" err="1">
                <a:solidFill>
                  <a:srgbClr val="191919"/>
                </a:solidFill>
                <a:latin typeface="Open Sans Bold"/>
              </a:rPr>
              <a:t>l’engagement</a:t>
            </a:r>
            <a:r>
              <a:rPr lang="en-US" sz="2400" u="none" spc="48" dirty="0">
                <a:solidFill>
                  <a:srgbClr val="191919"/>
                </a:solidFill>
                <a:latin typeface="Open Sans Bold"/>
              </a:rPr>
              <a:t> de la Fédération Léo Lagrange </a:t>
            </a:r>
            <a:r>
              <a:rPr lang="en-US" sz="2400" u="none" spc="48" dirty="0" err="1">
                <a:solidFill>
                  <a:srgbClr val="191919"/>
                </a:solidFill>
                <a:latin typeface="Open Sans Bold"/>
              </a:rPr>
              <a:t>depuis</a:t>
            </a:r>
            <a:r>
              <a:rPr lang="en-US" sz="2400" u="none" spc="48" dirty="0">
                <a:solidFill>
                  <a:srgbClr val="191919"/>
                </a:solidFill>
                <a:latin typeface="Open Sans Bold"/>
              </a:rPr>
              <a:t> 70 ans. Nous </a:t>
            </a:r>
            <a:r>
              <a:rPr lang="en-US" sz="2400" u="none" spc="48" dirty="0" err="1">
                <a:solidFill>
                  <a:srgbClr val="191919"/>
                </a:solidFill>
                <a:latin typeface="Open Sans Bold"/>
              </a:rPr>
              <a:t>voulons</a:t>
            </a:r>
            <a:r>
              <a:rPr lang="en-US" sz="2400" u="none" spc="48" dirty="0">
                <a:solidFill>
                  <a:srgbClr val="191919"/>
                </a:solidFill>
                <a:latin typeface="Open Sans Bold"/>
              </a:rPr>
              <a:t> </a:t>
            </a:r>
            <a:r>
              <a:rPr lang="en-US" sz="2400" u="none" spc="48" dirty="0" err="1">
                <a:solidFill>
                  <a:srgbClr val="191919"/>
                </a:solidFill>
                <a:latin typeface="Open Sans Bold"/>
              </a:rPr>
              <a:t>donc</a:t>
            </a:r>
            <a:r>
              <a:rPr lang="en-US" sz="2400" u="none" spc="48" dirty="0">
                <a:solidFill>
                  <a:srgbClr val="191919"/>
                </a:solidFill>
                <a:latin typeface="Open Sans Bold"/>
              </a:rPr>
              <a:t> </a:t>
            </a:r>
            <a:r>
              <a:rPr lang="en-US" sz="2400" u="none" spc="48" dirty="0" err="1">
                <a:solidFill>
                  <a:srgbClr val="191919"/>
                </a:solidFill>
                <a:latin typeface="Open Sans Bold"/>
              </a:rPr>
              <a:t>recueillir</a:t>
            </a:r>
            <a:r>
              <a:rPr lang="en-US" sz="2400" u="none" spc="48" dirty="0">
                <a:solidFill>
                  <a:srgbClr val="191919"/>
                </a:solidFill>
                <a:latin typeface="Open Sans Bold"/>
              </a:rPr>
              <a:t> </a:t>
            </a:r>
            <a:r>
              <a:rPr lang="en-US" sz="2400" u="none" spc="48" dirty="0" err="1">
                <a:solidFill>
                  <a:srgbClr val="191919"/>
                </a:solidFill>
                <a:latin typeface="Open Sans Bold"/>
              </a:rPr>
              <a:t>vos</a:t>
            </a:r>
            <a:r>
              <a:rPr lang="en-US" sz="2400" u="none" spc="48" dirty="0">
                <a:solidFill>
                  <a:srgbClr val="191919"/>
                </a:solidFill>
                <a:latin typeface="Open Sans Bold"/>
              </a:rPr>
              <a:t> mots, </a:t>
            </a:r>
            <a:r>
              <a:rPr lang="en-US" sz="2400" u="none" spc="48" dirty="0" err="1">
                <a:solidFill>
                  <a:srgbClr val="191919"/>
                </a:solidFill>
                <a:latin typeface="Open Sans Bold"/>
              </a:rPr>
              <a:t>vos</a:t>
            </a:r>
            <a:r>
              <a:rPr lang="en-US" sz="2400" u="none" spc="48" dirty="0">
                <a:solidFill>
                  <a:srgbClr val="191919"/>
                </a:solidFill>
                <a:latin typeface="Open Sans Bold"/>
              </a:rPr>
              <a:t> anecdotes, </a:t>
            </a:r>
            <a:r>
              <a:rPr lang="en-US" sz="2400" u="none" spc="48" dirty="0" err="1">
                <a:solidFill>
                  <a:srgbClr val="191919"/>
                </a:solidFill>
                <a:latin typeface="Open Sans Bold"/>
              </a:rPr>
              <a:t>vos</a:t>
            </a:r>
            <a:r>
              <a:rPr lang="en-US" sz="2400" u="none" spc="48" dirty="0">
                <a:solidFill>
                  <a:srgbClr val="191919"/>
                </a:solidFill>
                <a:latin typeface="Open Sans Bold"/>
              </a:rPr>
              <a:t> aspirations.</a:t>
            </a:r>
          </a:p>
        </p:txBody>
      </p:sp>
      <p:sp>
        <p:nvSpPr>
          <p:cNvPr id="19" name="TextBox 19"/>
          <p:cNvSpPr txBox="1"/>
          <p:nvPr/>
        </p:nvSpPr>
        <p:spPr>
          <a:xfrm>
            <a:off x="2484297" y="8452148"/>
            <a:ext cx="13714707" cy="1474058"/>
          </a:xfrm>
          <a:prstGeom prst="rect">
            <a:avLst/>
          </a:prstGeom>
        </p:spPr>
        <p:txBody>
          <a:bodyPr lIns="0" tIns="0" rIns="0" bIns="0" rtlCol="0" anchor="t">
            <a:spAutoFit/>
          </a:bodyPr>
          <a:lstStyle/>
          <a:p>
            <a:pPr lvl="0">
              <a:lnSpc>
                <a:spcPts val="2879"/>
              </a:lnSpc>
              <a:spcBef>
                <a:spcPct val="0"/>
              </a:spcBef>
            </a:pPr>
            <a:r>
              <a:rPr lang="en-US" sz="2400" u="none" spc="48" dirty="0" smtClean="0">
                <a:solidFill>
                  <a:srgbClr val="E72385"/>
                </a:solidFill>
                <a:latin typeface="Open Sans"/>
              </a:rPr>
              <a:t>Premier </a:t>
            </a:r>
            <a:r>
              <a:rPr lang="en-US" sz="2400" u="none" spc="48" dirty="0" err="1" smtClean="0">
                <a:solidFill>
                  <a:srgbClr val="E72385"/>
                </a:solidFill>
                <a:latin typeface="Open Sans"/>
              </a:rPr>
              <a:t>appel</a:t>
            </a:r>
            <a:r>
              <a:rPr lang="en-US" sz="2400" u="none" spc="48" dirty="0" smtClean="0">
                <a:solidFill>
                  <a:srgbClr val="E72385"/>
                </a:solidFill>
                <a:latin typeface="Open Sans"/>
              </a:rPr>
              <a:t> à </a:t>
            </a:r>
            <a:r>
              <a:rPr lang="en-US" sz="2400" u="none" spc="48" dirty="0" err="1" smtClean="0">
                <a:solidFill>
                  <a:srgbClr val="E72385"/>
                </a:solidFill>
                <a:latin typeface="Open Sans"/>
              </a:rPr>
              <a:t>témoignages</a:t>
            </a:r>
            <a:r>
              <a:rPr lang="en-US" sz="2400" u="none" spc="48" dirty="0" smtClean="0">
                <a:solidFill>
                  <a:srgbClr val="E72385"/>
                </a:solidFill>
                <a:latin typeface="Open Sans"/>
              </a:rPr>
              <a:t> </a:t>
            </a:r>
            <a:r>
              <a:rPr lang="en-US" sz="2400" spc="48" dirty="0" smtClean="0">
                <a:solidFill>
                  <a:srgbClr val="E72385"/>
                </a:solidFill>
                <a:latin typeface="Open Sans"/>
              </a:rPr>
              <a:t>! </a:t>
            </a:r>
          </a:p>
          <a:p>
            <a:pPr lvl="0">
              <a:lnSpc>
                <a:spcPts val="2879"/>
              </a:lnSpc>
              <a:spcBef>
                <a:spcPct val="0"/>
              </a:spcBef>
            </a:pPr>
            <a:r>
              <a:rPr lang="en-US" sz="2400" spc="48" dirty="0" err="1" smtClean="0">
                <a:solidFill>
                  <a:srgbClr val="E72385"/>
                </a:solidFill>
                <a:latin typeface="Open Sans Bold"/>
              </a:rPr>
              <a:t>Raconte</a:t>
            </a:r>
            <a:r>
              <a:rPr lang="en-US" sz="2400" spc="48" dirty="0" smtClean="0">
                <a:solidFill>
                  <a:srgbClr val="E72385"/>
                </a:solidFill>
                <a:latin typeface="Open Sans Bold"/>
              </a:rPr>
              <a:t>-nous ton plus beau moment </a:t>
            </a:r>
            <a:r>
              <a:rPr lang="en-US" sz="2400" spc="48" dirty="0" err="1" smtClean="0">
                <a:solidFill>
                  <a:srgbClr val="E72385"/>
                </a:solidFill>
                <a:latin typeface="Open Sans Bold"/>
              </a:rPr>
              <a:t>d’education</a:t>
            </a:r>
            <a:r>
              <a:rPr lang="en-US" sz="2400" spc="48" dirty="0" smtClean="0">
                <a:solidFill>
                  <a:srgbClr val="E72385"/>
                </a:solidFill>
                <a:latin typeface="Open Sans Bold"/>
              </a:rPr>
              <a:t> </a:t>
            </a:r>
            <a:r>
              <a:rPr lang="en-US" sz="2400" spc="48" dirty="0" err="1" smtClean="0">
                <a:solidFill>
                  <a:srgbClr val="E72385"/>
                </a:solidFill>
                <a:latin typeface="Open Sans Bold"/>
              </a:rPr>
              <a:t>populaire</a:t>
            </a:r>
            <a:r>
              <a:rPr lang="en-US" sz="2400" spc="48" dirty="0" smtClean="0">
                <a:solidFill>
                  <a:srgbClr val="E72385"/>
                </a:solidFill>
                <a:latin typeface="Open Sans Bold"/>
              </a:rPr>
              <a:t> avec la Fédération Léo Lagrange? =&gt; </a:t>
            </a:r>
            <a:r>
              <a:rPr lang="en-US" sz="2400" spc="48" dirty="0" smtClean="0">
                <a:solidFill>
                  <a:srgbClr val="E72385"/>
                </a:solidFill>
                <a:latin typeface="Open Sans"/>
                <a:hlinkClick r:id="rId3"/>
              </a:rPr>
              <a:t>https</a:t>
            </a:r>
            <a:r>
              <a:rPr lang="en-US" sz="2400" spc="48" dirty="0">
                <a:solidFill>
                  <a:srgbClr val="E72385"/>
                </a:solidFill>
                <a:latin typeface="Open Sans"/>
                <a:hlinkClick r:id="rId3"/>
              </a:rPr>
              <a:t>://fllprojets.typeform.com/to/OnLsWiyR</a:t>
            </a:r>
            <a:r>
              <a:rPr lang="en-US" sz="2400" spc="48" dirty="0">
                <a:solidFill>
                  <a:srgbClr val="E72385"/>
                </a:solidFill>
                <a:latin typeface="Open Sans"/>
              </a:rPr>
              <a:t> </a:t>
            </a:r>
          </a:p>
          <a:p>
            <a:pPr marL="0" lvl="0" indent="0" algn="l">
              <a:lnSpc>
                <a:spcPts val="2879"/>
              </a:lnSpc>
              <a:spcBef>
                <a:spcPct val="0"/>
              </a:spcBef>
            </a:pPr>
            <a:endParaRPr lang="en-US" sz="2400" u="none" spc="48" dirty="0">
              <a:solidFill>
                <a:srgbClr val="E72385"/>
              </a:solidFill>
              <a:latin typeface="Open Sans Bold"/>
            </a:endParaRPr>
          </a:p>
        </p:txBody>
      </p:sp>
      <p:sp>
        <p:nvSpPr>
          <p:cNvPr id="20" name="TextBox 20"/>
          <p:cNvSpPr txBox="1"/>
          <p:nvPr/>
        </p:nvSpPr>
        <p:spPr>
          <a:xfrm>
            <a:off x="16056718" y="9930292"/>
            <a:ext cx="2099535" cy="253365"/>
          </a:xfrm>
          <a:prstGeom prst="rect">
            <a:avLst/>
          </a:prstGeom>
        </p:spPr>
        <p:txBody>
          <a:bodyPr lIns="0" tIns="0" rIns="0" bIns="0" rtlCol="0" anchor="t">
            <a:spAutoFit/>
          </a:bodyPr>
          <a:lstStyle/>
          <a:p>
            <a:pPr marL="0" lvl="0" indent="0" algn="l">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tout public</a:t>
            </a:r>
          </a:p>
        </p:txBody>
      </p:sp>
      <p:grpSp>
        <p:nvGrpSpPr>
          <p:cNvPr id="23" name="Group 23"/>
          <p:cNvGrpSpPr/>
          <p:nvPr/>
        </p:nvGrpSpPr>
        <p:grpSpPr>
          <a:xfrm>
            <a:off x="1328561" y="8358465"/>
            <a:ext cx="918904" cy="899835"/>
            <a:chOff x="0" y="0"/>
            <a:chExt cx="1225205" cy="1199780"/>
          </a:xfrm>
        </p:grpSpPr>
        <p:grpSp>
          <p:nvGrpSpPr>
            <p:cNvPr id="24" name="Group 24"/>
            <p:cNvGrpSpPr>
              <a:grpSpLocks noChangeAspect="1"/>
            </p:cNvGrpSpPr>
            <p:nvPr/>
          </p:nvGrpSpPr>
          <p:grpSpPr>
            <a:xfrm>
              <a:off x="0" y="0"/>
              <a:ext cx="1225205" cy="1199780"/>
              <a:chOff x="-72390" y="7620"/>
              <a:chExt cx="6487160" cy="6352540"/>
            </a:xfrm>
          </p:grpSpPr>
          <p:sp>
            <p:nvSpPr>
              <p:cNvPr id="25" name="Freeform 25"/>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E72385"/>
              </a:solidFill>
            </p:spPr>
          </p:sp>
        </p:grpSp>
        <p:pic>
          <p:nvPicPr>
            <p:cNvPr id="26" name="Picture 2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58550" y="251591"/>
              <a:ext cx="708105" cy="696598"/>
            </a:xfrm>
            <a:prstGeom prst="rect">
              <a:avLst/>
            </a:prstGeom>
          </p:spPr>
        </p:pic>
      </p:grpSp>
      <p:pic>
        <p:nvPicPr>
          <p:cNvPr id="29"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929985" y="-905172"/>
            <a:ext cx="4417884" cy="3854378"/>
          </a:xfrm>
          <a:prstGeom prst="rect">
            <a:avLst/>
          </a:prstGeom>
        </p:spPr>
      </p:pic>
      <p:sp>
        <p:nvSpPr>
          <p:cNvPr id="30" name="TextBox 25"/>
          <p:cNvSpPr txBox="1"/>
          <p:nvPr/>
        </p:nvSpPr>
        <p:spPr>
          <a:xfrm>
            <a:off x="10766758" y="888746"/>
            <a:ext cx="2646998" cy="743793"/>
          </a:xfrm>
          <a:prstGeom prst="rect">
            <a:avLst/>
          </a:prstGeom>
        </p:spPr>
        <p:txBody>
          <a:bodyPr lIns="0" tIns="0" rIns="0" bIns="0" rtlCol="0" anchor="t">
            <a:spAutoFit/>
          </a:bodyPr>
          <a:lstStyle/>
          <a:p>
            <a:pPr marL="0" lvl="0" indent="0" algn="ctr">
              <a:lnSpc>
                <a:spcPts val="2879"/>
              </a:lnSpc>
              <a:spcBef>
                <a:spcPct val="0"/>
              </a:spcBef>
            </a:pPr>
            <a:r>
              <a:rPr lang="en-US" sz="2400" spc="48" dirty="0" smtClean="0">
                <a:solidFill>
                  <a:srgbClr val="FFFFFF"/>
                </a:solidFill>
                <a:latin typeface="Open Sans Bold"/>
              </a:rPr>
              <a:t>Je participe</a:t>
            </a:r>
          </a:p>
          <a:p>
            <a:pPr marL="0" lvl="0" indent="0" algn="ctr">
              <a:lnSpc>
                <a:spcPts val="2879"/>
              </a:lnSpc>
              <a:spcBef>
                <a:spcPct val="0"/>
              </a:spcBef>
            </a:pPr>
            <a:endParaRPr lang="en-US" sz="2400" spc="48" dirty="0">
              <a:solidFill>
                <a:srgbClr val="FFFFFF"/>
              </a:solidFill>
              <a:latin typeface="Open Sans Bold"/>
            </a:endParaRPr>
          </a:p>
        </p:txBody>
      </p:sp>
      <p:sp>
        <p:nvSpPr>
          <p:cNvPr id="31"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12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0">
            <a:extLst>
              <a:ext uri="{FF2B5EF4-FFF2-40B4-BE49-F238E27FC236}">
                <a16:creationId xmlns:a16="http://schemas.microsoft.com/office/drawing/2014/main" id="{409EAA50-C96A-4CD2-9D93-E116697E4FB6}"/>
              </a:ext>
            </a:extLst>
          </p:cNvPr>
          <p:cNvGrpSpPr/>
          <p:nvPr/>
        </p:nvGrpSpPr>
        <p:grpSpPr>
          <a:xfrm rot="-10800000">
            <a:off x="0" y="9836474"/>
            <a:ext cx="5867400" cy="450526"/>
            <a:chOff x="0" y="0"/>
            <a:chExt cx="1894633" cy="152400"/>
          </a:xfrm>
        </p:grpSpPr>
        <p:sp>
          <p:nvSpPr>
            <p:cNvPr id="28" name="Freeform 11">
              <a:extLst>
                <a:ext uri="{FF2B5EF4-FFF2-40B4-BE49-F238E27FC236}">
                  <a16:creationId xmlns:a16="http://schemas.microsoft.com/office/drawing/2014/main" id="{6D93D306-DDCA-45A3-B294-BF5F2A2459BD}"/>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6" name="Group 6"/>
          <p:cNvGrpSpPr/>
          <p:nvPr/>
        </p:nvGrpSpPr>
        <p:grpSpPr>
          <a:xfrm rot="5400000">
            <a:off x="-4918237" y="4918237"/>
            <a:ext cx="10287000" cy="450526"/>
            <a:chOff x="0" y="0"/>
            <a:chExt cx="3479800" cy="152400"/>
          </a:xfrm>
        </p:grpSpPr>
        <p:sp>
          <p:nvSpPr>
            <p:cNvPr id="7" name="Freeform 7"/>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8" name="Group 8"/>
          <p:cNvGrpSpPr/>
          <p:nvPr/>
        </p:nvGrpSpPr>
        <p:grpSpPr>
          <a:xfrm rot="-10800000">
            <a:off x="15730156" y="9836474"/>
            <a:ext cx="2622782" cy="450526"/>
            <a:chOff x="0" y="0"/>
            <a:chExt cx="887213" cy="152400"/>
          </a:xfrm>
        </p:grpSpPr>
        <p:sp>
          <p:nvSpPr>
            <p:cNvPr id="9" name="Freeform 9"/>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67C5DE"/>
            </a:solidFill>
          </p:spPr>
        </p:sp>
      </p:grpSp>
      <p:grpSp>
        <p:nvGrpSpPr>
          <p:cNvPr id="12" name="Group 12"/>
          <p:cNvGrpSpPr/>
          <p:nvPr/>
        </p:nvGrpSpPr>
        <p:grpSpPr>
          <a:xfrm rot="-181246">
            <a:off x="138040" y="519669"/>
            <a:ext cx="5439558" cy="1028700"/>
            <a:chOff x="0" y="0"/>
            <a:chExt cx="1840048" cy="347980"/>
          </a:xfrm>
        </p:grpSpPr>
        <p:sp>
          <p:nvSpPr>
            <p:cNvPr id="13" name="Freeform 13"/>
            <p:cNvSpPr/>
            <p:nvPr/>
          </p:nvSpPr>
          <p:spPr>
            <a:xfrm>
              <a:off x="0" y="0"/>
              <a:ext cx="1840048" cy="347980"/>
            </a:xfrm>
            <a:custGeom>
              <a:avLst/>
              <a:gdLst/>
              <a:ahLst/>
              <a:cxnLst/>
              <a:rect l="l" t="t" r="r" b="b"/>
              <a:pathLst>
                <a:path w="1840048" h="347980">
                  <a:moveTo>
                    <a:pt x="0" y="0"/>
                  </a:moveTo>
                  <a:lnTo>
                    <a:pt x="1840048" y="0"/>
                  </a:lnTo>
                  <a:lnTo>
                    <a:pt x="1840048" y="347980"/>
                  </a:lnTo>
                  <a:lnTo>
                    <a:pt x="0" y="347980"/>
                  </a:lnTo>
                  <a:close/>
                </a:path>
              </a:pathLst>
            </a:custGeom>
            <a:solidFill>
              <a:srgbClr val="E3E3DC"/>
            </a:solidFill>
          </p:spPr>
        </p:sp>
      </p:grpSp>
      <p:pic>
        <p:nvPicPr>
          <p:cNvPr id="14" name="Picture 1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15" name="TextBox 15"/>
          <p:cNvSpPr txBox="1"/>
          <p:nvPr/>
        </p:nvSpPr>
        <p:spPr>
          <a:xfrm>
            <a:off x="1328561" y="4498164"/>
            <a:ext cx="15712986" cy="2962349"/>
          </a:xfrm>
          <a:prstGeom prst="rect">
            <a:avLst/>
          </a:prstGeom>
        </p:spPr>
        <p:txBody>
          <a:bodyPr lIns="0" tIns="0" rIns="0" bIns="0" rtlCol="0" anchor="t">
            <a:spAutoFit/>
          </a:bodyPr>
          <a:lstStyle/>
          <a:p>
            <a:pPr marL="453390" lvl="1" indent="-226695" algn="l">
              <a:lnSpc>
                <a:spcPts val="3150"/>
              </a:lnSpc>
              <a:buFont typeface="Arial"/>
              <a:buChar char="•"/>
            </a:pPr>
            <a:r>
              <a:rPr lang="en-US" sz="2100" u="none" spc="42" dirty="0">
                <a:solidFill>
                  <a:srgbClr val="191919"/>
                </a:solidFill>
                <a:latin typeface="Open Sans"/>
              </a:rPr>
              <a:t>Nous </a:t>
            </a:r>
            <a:r>
              <a:rPr lang="en-US" sz="2100" u="none" spc="42" dirty="0" err="1">
                <a:solidFill>
                  <a:srgbClr val="191919"/>
                </a:solidFill>
                <a:latin typeface="Open Sans"/>
              </a:rPr>
              <a:t>allons</a:t>
            </a:r>
            <a:r>
              <a:rPr lang="en-US" sz="2100" u="none" spc="42" dirty="0">
                <a:solidFill>
                  <a:srgbClr val="191919"/>
                </a:solidFill>
                <a:latin typeface="Open Sans"/>
              </a:rPr>
              <a:t> identifier 70 </a:t>
            </a:r>
            <a:r>
              <a:rPr lang="en-US" sz="2100" u="none" spc="42" dirty="0" err="1">
                <a:solidFill>
                  <a:srgbClr val="191919"/>
                </a:solidFill>
                <a:latin typeface="Open Sans"/>
              </a:rPr>
              <a:t>personnalités</a:t>
            </a:r>
            <a:r>
              <a:rPr lang="en-US" sz="2100" u="none" spc="42" dirty="0">
                <a:solidFill>
                  <a:srgbClr val="191919"/>
                </a:solidFill>
                <a:latin typeface="Open Sans"/>
              </a:rPr>
              <a:t> </a:t>
            </a:r>
            <a:r>
              <a:rPr lang="en-US" sz="2100" spc="42" dirty="0" err="1" smtClean="0">
                <a:solidFill>
                  <a:srgbClr val="191919"/>
                </a:solidFill>
                <a:latin typeface="Open Sans"/>
              </a:rPr>
              <a:t>remarquables</a:t>
            </a:r>
            <a:r>
              <a:rPr lang="en-US" sz="2100" u="none" spc="42" dirty="0" smtClean="0">
                <a:solidFill>
                  <a:srgbClr val="191919"/>
                </a:solidFill>
                <a:latin typeface="Open Sans"/>
              </a:rPr>
              <a:t> </a:t>
            </a:r>
            <a:r>
              <a:rPr lang="en-US" sz="2100" u="none" spc="42" dirty="0">
                <a:solidFill>
                  <a:srgbClr val="191919"/>
                </a:solidFill>
                <a:latin typeface="Open Sans"/>
              </a:rPr>
              <a:t>par </a:t>
            </a:r>
            <a:r>
              <a:rPr lang="en-US" sz="2100" u="none" spc="42" dirty="0" err="1">
                <a:solidFill>
                  <a:srgbClr val="191919"/>
                </a:solidFill>
                <a:latin typeface="Open Sans"/>
              </a:rPr>
              <a:t>leur</a:t>
            </a:r>
            <a:r>
              <a:rPr lang="en-US" sz="2100" u="none" spc="42" dirty="0">
                <a:solidFill>
                  <a:srgbClr val="191919"/>
                </a:solidFill>
                <a:latin typeface="Open Sans"/>
              </a:rPr>
              <a:t> </a:t>
            </a:r>
            <a:r>
              <a:rPr lang="en-US" sz="2100" b="1" u="none" spc="42" dirty="0">
                <a:solidFill>
                  <a:srgbClr val="191919"/>
                </a:solidFill>
                <a:latin typeface="Open Sans"/>
              </a:rPr>
              <a:t>engagement</a:t>
            </a:r>
            <a:r>
              <a:rPr lang="en-US" sz="2100" u="none" spc="42" dirty="0">
                <a:solidFill>
                  <a:srgbClr val="191919"/>
                </a:solidFill>
                <a:latin typeface="Open Sans"/>
              </a:rPr>
              <a:t> et </a:t>
            </a:r>
            <a:r>
              <a:rPr lang="en-US" sz="2100" u="none" spc="42" dirty="0" err="1">
                <a:solidFill>
                  <a:srgbClr val="191919"/>
                </a:solidFill>
                <a:latin typeface="Open Sans"/>
              </a:rPr>
              <a:t>leur</a:t>
            </a:r>
            <a:r>
              <a:rPr lang="en-US" sz="2100" u="none" spc="42" dirty="0">
                <a:solidFill>
                  <a:srgbClr val="191919"/>
                </a:solidFill>
                <a:latin typeface="Open Sans"/>
              </a:rPr>
              <a:t> apport à </a:t>
            </a:r>
            <a:r>
              <a:rPr lang="en-US" sz="2100" u="none" spc="42" dirty="0" err="1">
                <a:solidFill>
                  <a:srgbClr val="191919"/>
                </a:solidFill>
                <a:latin typeface="Open Sans"/>
              </a:rPr>
              <a:t>notre</a:t>
            </a:r>
            <a:r>
              <a:rPr lang="en-US" sz="2100" u="none" spc="42" dirty="0">
                <a:solidFill>
                  <a:srgbClr val="191919"/>
                </a:solidFill>
                <a:latin typeface="Open Sans"/>
              </a:rPr>
              <a:t> </a:t>
            </a:r>
            <a:r>
              <a:rPr lang="en-US" sz="2100" b="1" u="none" spc="42" dirty="0" err="1">
                <a:solidFill>
                  <a:srgbClr val="191919"/>
                </a:solidFill>
                <a:latin typeface="Open Sans"/>
              </a:rPr>
              <a:t>mouvement</a:t>
            </a:r>
            <a:r>
              <a:rPr lang="en-US" sz="2100" u="none" spc="42" dirty="0">
                <a:solidFill>
                  <a:srgbClr val="191919"/>
                </a:solidFill>
                <a:latin typeface="Open Sans"/>
              </a:rPr>
              <a:t>,</a:t>
            </a:r>
          </a:p>
          <a:p>
            <a:pPr marL="453390" lvl="1" indent="-226695" algn="l">
              <a:lnSpc>
                <a:spcPts val="4515"/>
              </a:lnSpc>
              <a:buFont typeface="Arial"/>
              <a:buChar char="•"/>
            </a:pPr>
            <a:r>
              <a:rPr lang="en-US" sz="2100" u="none" spc="42" dirty="0" err="1">
                <a:solidFill>
                  <a:srgbClr val="191919"/>
                </a:solidFill>
                <a:latin typeface="Open Sans"/>
              </a:rPr>
              <a:t>Elles</a:t>
            </a:r>
            <a:r>
              <a:rPr lang="en-US" sz="2100" u="none" spc="42" dirty="0">
                <a:solidFill>
                  <a:srgbClr val="191919"/>
                </a:solidFill>
                <a:latin typeface="Open Sans"/>
              </a:rPr>
              <a:t> </a:t>
            </a:r>
            <a:r>
              <a:rPr lang="en-US" sz="2100" u="none" spc="42" dirty="0" err="1">
                <a:solidFill>
                  <a:srgbClr val="191919"/>
                </a:solidFill>
                <a:latin typeface="Open Sans"/>
              </a:rPr>
              <a:t>répondront</a:t>
            </a:r>
            <a:r>
              <a:rPr lang="en-US" sz="2100" u="none" spc="42" dirty="0">
                <a:solidFill>
                  <a:srgbClr val="191919"/>
                </a:solidFill>
                <a:latin typeface="Open Sans"/>
              </a:rPr>
              <a:t> </a:t>
            </a:r>
            <a:r>
              <a:rPr lang="en-US" sz="2100" u="none" spc="42" dirty="0" err="1">
                <a:solidFill>
                  <a:srgbClr val="191919"/>
                </a:solidFill>
                <a:latin typeface="Open Sans"/>
              </a:rPr>
              <a:t>toutes</a:t>
            </a:r>
            <a:r>
              <a:rPr lang="en-US" sz="2100" u="none" spc="42" dirty="0">
                <a:solidFill>
                  <a:srgbClr val="191919"/>
                </a:solidFill>
                <a:latin typeface="Open Sans"/>
              </a:rPr>
              <a:t> aux </a:t>
            </a:r>
            <a:r>
              <a:rPr lang="en-US" sz="2100" u="none" spc="42" dirty="0" err="1">
                <a:solidFill>
                  <a:srgbClr val="191919"/>
                </a:solidFill>
                <a:latin typeface="Open Sans"/>
              </a:rPr>
              <a:t>mêmes</a:t>
            </a:r>
            <a:r>
              <a:rPr lang="en-US" sz="2100" u="none" spc="42" dirty="0">
                <a:solidFill>
                  <a:srgbClr val="191919"/>
                </a:solidFill>
                <a:latin typeface="Open Sans"/>
              </a:rPr>
              <a:t> questions,</a:t>
            </a:r>
          </a:p>
          <a:p>
            <a:pPr marL="453390" lvl="1" indent="-226695" algn="l">
              <a:lnSpc>
                <a:spcPts val="4515"/>
              </a:lnSpc>
              <a:spcBef>
                <a:spcPct val="0"/>
              </a:spcBef>
              <a:buFont typeface="Arial"/>
              <a:buChar char="•"/>
            </a:pPr>
            <a:r>
              <a:rPr lang="en-US" sz="2100" u="none" spc="42" dirty="0" err="1">
                <a:solidFill>
                  <a:srgbClr val="191919"/>
                </a:solidFill>
                <a:latin typeface="Open Sans"/>
              </a:rPr>
              <a:t>Ces</a:t>
            </a:r>
            <a:r>
              <a:rPr lang="en-US" sz="2100" u="none" spc="42" dirty="0">
                <a:solidFill>
                  <a:srgbClr val="191919"/>
                </a:solidFill>
                <a:latin typeface="Open Sans"/>
              </a:rPr>
              <a:t> questions </a:t>
            </a:r>
            <a:r>
              <a:rPr lang="en-US" sz="2100" u="none" spc="42" dirty="0" err="1">
                <a:solidFill>
                  <a:srgbClr val="191919"/>
                </a:solidFill>
                <a:latin typeface="Open Sans"/>
              </a:rPr>
              <a:t>viseront</a:t>
            </a:r>
            <a:r>
              <a:rPr lang="en-US" sz="2100" u="none" spc="42" dirty="0">
                <a:solidFill>
                  <a:srgbClr val="191919"/>
                </a:solidFill>
                <a:latin typeface="Open Sans"/>
              </a:rPr>
              <a:t> à les faire </a:t>
            </a:r>
            <a:r>
              <a:rPr lang="en-US" sz="2100" u="none" spc="42" dirty="0" err="1">
                <a:solidFill>
                  <a:srgbClr val="191919"/>
                </a:solidFill>
                <a:latin typeface="Open Sans"/>
              </a:rPr>
              <a:t>connaître</a:t>
            </a:r>
            <a:r>
              <a:rPr lang="en-US" sz="2100" u="none" spc="42" dirty="0">
                <a:solidFill>
                  <a:srgbClr val="191919"/>
                </a:solidFill>
                <a:latin typeface="Open Sans"/>
              </a:rPr>
              <a:t>, à </a:t>
            </a:r>
            <a:r>
              <a:rPr lang="en-US" sz="2100" u="none" spc="42" dirty="0" err="1">
                <a:solidFill>
                  <a:srgbClr val="191919"/>
                </a:solidFill>
                <a:latin typeface="Open Sans"/>
              </a:rPr>
              <a:t>leur</a:t>
            </a:r>
            <a:r>
              <a:rPr lang="en-US" sz="2100" u="none" spc="42" dirty="0">
                <a:solidFill>
                  <a:srgbClr val="191919"/>
                </a:solidFill>
                <a:latin typeface="Open Sans"/>
              </a:rPr>
              <a:t> donner la parole sur la Fédération Léo Lagrange</a:t>
            </a:r>
          </a:p>
          <a:p>
            <a:pPr marL="453390" lvl="1" indent="-226695" algn="l">
              <a:lnSpc>
                <a:spcPts val="4515"/>
              </a:lnSpc>
              <a:spcBef>
                <a:spcPct val="0"/>
              </a:spcBef>
              <a:buFont typeface="Arial"/>
              <a:buChar char="•"/>
            </a:pPr>
            <a:r>
              <a:rPr lang="en-US" sz="2100" u="none" spc="42" dirty="0" err="1">
                <a:solidFill>
                  <a:srgbClr val="191919"/>
                </a:solidFill>
                <a:latin typeface="Open Sans"/>
              </a:rPr>
              <a:t>Toutes</a:t>
            </a:r>
            <a:r>
              <a:rPr lang="en-US" sz="2100" u="none" spc="42" dirty="0">
                <a:solidFill>
                  <a:srgbClr val="191919"/>
                </a:solidFill>
                <a:latin typeface="Open Sans"/>
              </a:rPr>
              <a:t> </a:t>
            </a:r>
            <a:r>
              <a:rPr lang="en-US" sz="2100" u="none" spc="42" dirty="0" err="1">
                <a:solidFill>
                  <a:srgbClr val="191919"/>
                </a:solidFill>
                <a:latin typeface="Open Sans"/>
              </a:rPr>
              <a:t>ces</a:t>
            </a:r>
            <a:r>
              <a:rPr lang="en-US" sz="2100" u="none" spc="42" dirty="0">
                <a:solidFill>
                  <a:srgbClr val="191919"/>
                </a:solidFill>
                <a:latin typeface="Open Sans"/>
              </a:rPr>
              <a:t> contributions </a:t>
            </a:r>
            <a:r>
              <a:rPr lang="en-US" sz="2100" u="none" spc="42" dirty="0" err="1">
                <a:solidFill>
                  <a:srgbClr val="191919"/>
                </a:solidFill>
                <a:latin typeface="Open Sans"/>
              </a:rPr>
              <a:t>seront</a:t>
            </a:r>
            <a:r>
              <a:rPr lang="en-US" sz="2100" u="none" spc="42" dirty="0">
                <a:solidFill>
                  <a:srgbClr val="191919"/>
                </a:solidFill>
                <a:latin typeface="Open Sans"/>
              </a:rPr>
              <a:t> </a:t>
            </a:r>
            <a:r>
              <a:rPr lang="en-US" sz="2100" u="none" spc="42" dirty="0" err="1">
                <a:solidFill>
                  <a:srgbClr val="191919"/>
                </a:solidFill>
                <a:latin typeface="Open Sans"/>
              </a:rPr>
              <a:t>ensuite</a:t>
            </a:r>
            <a:r>
              <a:rPr lang="en-US" sz="2100" u="none" spc="42" dirty="0">
                <a:solidFill>
                  <a:srgbClr val="191919"/>
                </a:solidFill>
                <a:latin typeface="Open Sans"/>
              </a:rPr>
              <a:t> </a:t>
            </a:r>
            <a:r>
              <a:rPr lang="en-US" sz="2100" u="none" spc="42" dirty="0" err="1">
                <a:solidFill>
                  <a:srgbClr val="191919"/>
                </a:solidFill>
                <a:latin typeface="Open Sans"/>
              </a:rPr>
              <a:t>publiées</a:t>
            </a:r>
            <a:r>
              <a:rPr lang="en-US" sz="2100" u="none" spc="42" dirty="0">
                <a:solidFill>
                  <a:srgbClr val="191919"/>
                </a:solidFill>
                <a:latin typeface="Open Sans"/>
              </a:rPr>
              <a:t> :</a:t>
            </a:r>
          </a:p>
          <a:p>
            <a:pPr marL="906780" lvl="2" indent="-302260">
              <a:lnSpc>
                <a:spcPts val="3150"/>
              </a:lnSpc>
              <a:buFont typeface="Arial"/>
              <a:buChar char="⚬"/>
            </a:pPr>
            <a:r>
              <a:rPr lang="en-US" sz="2000" u="none" spc="42" dirty="0">
                <a:solidFill>
                  <a:srgbClr val="191919"/>
                </a:solidFill>
                <a:latin typeface="Open Sans"/>
              </a:rPr>
              <a:t>Dans </a:t>
            </a:r>
            <a:r>
              <a:rPr lang="en-US" sz="2000" u="none" spc="42" dirty="0" err="1">
                <a:solidFill>
                  <a:srgbClr val="191919"/>
                </a:solidFill>
                <a:latin typeface="Open Sans"/>
              </a:rPr>
              <a:t>leur</a:t>
            </a:r>
            <a:r>
              <a:rPr lang="en-US" sz="2000" u="none" spc="42" dirty="0">
                <a:solidFill>
                  <a:srgbClr val="191919"/>
                </a:solidFill>
                <a:latin typeface="Open Sans"/>
              </a:rPr>
              <a:t> </a:t>
            </a:r>
            <a:r>
              <a:rPr lang="en-US" sz="2000" u="none" spc="42" dirty="0" err="1">
                <a:solidFill>
                  <a:srgbClr val="191919"/>
                </a:solidFill>
                <a:latin typeface="Open Sans"/>
              </a:rPr>
              <a:t>totalité</a:t>
            </a:r>
            <a:r>
              <a:rPr lang="en-US" sz="2000" u="none" spc="42" dirty="0">
                <a:solidFill>
                  <a:srgbClr val="191919"/>
                </a:solidFill>
                <a:latin typeface="Open Sans"/>
              </a:rPr>
              <a:t> sur </a:t>
            </a:r>
            <a:r>
              <a:rPr lang="en-US" sz="2000" u="none" spc="42" dirty="0" smtClean="0">
                <a:solidFill>
                  <a:srgbClr val="191919"/>
                </a:solidFill>
                <a:latin typeface="Open Sans"/>
              </a:rPr>
              <a:t>un </a:t>
            </a:r>
            <a:r>
              <a:rPr lang="en-US" sz="2000" b="1" spc="42" dirty="0" smtClean="0">
                <a:solidFill>
                  <a:srgbClr val="191919"/>
                </a:solidFill>
                <a:latin typeface="Open Sans"/>
              </a:rPr>
              <a:t>espace </a:t>
            </a:r>
            <a:r>
              <a:rPr lang="en-US" sz="2000" b="1" spc="42" dirty="0">
                <a:solidFill>
                  <a:srgbClr val="191919"/>
                </a:solidFill>
                <a:latin typeface="Open Sans"/>
              </a:rPr>
              <a:t>web </a:t>
            </a:r>
            <a:r>
              <a:rPr lang="en-US" sz="2000" b="1" spc="42" dirty="0" err="1">
                <a:solidFill>
                  <a:srgbClr val="191919"/>
                </a:solidFill>
                <a:latin typeface="Open Sans"/>
              </a:rPr>
              <a:t>dédiée</a:t>
            </a:r>
            <a:r>
              <a:rPr lang="en-US" sz="2000" b="1" spc="42" dirty="0">
                <a:solidFill>
                  <a:srgbClr val="191919"/>
                </a:solidFill>
                <a:latin typeface="Open Sans"/>
              </a:rPr>
              <a:t> aux 70 </a:t>
            </a:r>
            <a:r>
              <a:rPr lang="en-US" sz="2000" b="1" spc="42" dirty="0" err="1">
                <a:solidFill>
                  <a:srgbClr val="191919"/>
                </a:solidFill>
                <a:latin typeface="Open Sans"/>
              </a:rPr>
              <a:t>ans</a:t>
            </a:r>
            <a:endParaRPr lang="en-US" sz="2000" b="1" spc="42" dirty="0">
              <a:solidFill>
                <a:srgbClr val="191919"/>
              </a:solidFill>
              <a:latin typeface="Open Sans"/>
            </a:endParaRPr>
          </a:p>
          <a:p>
            <a:pPr marL="906780" lvl="2" indent="-302260" algn="l">
              <a:lnSpc>
                <a:spcPts val="3150"/>
              </a:lnSpc>
              <a:buFont typeface="Arial"/>
              <a:buChar char="⚬"/>
            </a:pPr>
            <a:r>
              <a:rPr lang="en-US" sz="2000" u="none" spc="42" dirty="0" smtClean="0">
                <a:solidFill>
                  <a:srgbClr val="191919"/>
                </a:solidFill>
                <a:latin typeface="Open Sans"/>
              </a:rPr>
              <a:t>Sur </a:t>
            </a:r>
            <a:r>
              <a:rPr lang="en-US" sz="2000" u="none" spc="42" dirty="0">
                <a:solidFill>
                  <a:srgbClr val="191919"/>
                </a:solidFill>
                <a:latin typeface="Open Sans"/>
              </a:rPr>
              <a:t>les </a:t>
            </a:r>
            <a:r>
              <a:rPr lang="en-US" sz="2000" u="none" spc="42" dirty="0" err="1">
                <a:solidFill>
                  <a:srgbClr val="191919"/>
                </a:solidFill>
                <a:latin typeface="Open Sans"/>
              </a:rPr>
              <a:t>réseaux</a:t>
            </a:r>
            <a:r>
              <a:rPr lang="en-US" sz="2000" u="none" spc="42" dirty="0">
                <a:solidFill>
                  <a:srgbClr val="191919"/>
                </a:solidFill>
                <a:latin typeface="Open Sans"/>
              </a:rPr>
              <a:t> </a:t>
            </a:r>
            <a:r>
              <a:rPr lang="en-US" sz="2000" u="none" spc="42" dirty="0" err="1">
                <a:solidFill>
                  <a:srgbClr val="191919"/>
                </a:solidFill>
                <a:latin typeface="Open Sans"/>
              </a:rPr>
              <a:t>sociaux</a:t>
            </a:r>
            <a:r>
              <a:rPr lang="en-US" sz="2000" u="none" spc="42" dirty="0">
                <a:solidFill>
                  <a:srgbClr val="191919"/>
                </a:solidFill>
                <a:latin typeface="Open Sans"/>
              </a:rPr>
              <a:t>, nous </a:t>
            </a:r>
            <a:r>
              <a:rPr lang="en-US" sz="2000" u="none" spc="42" dirty="0" err="1">
                <a:solidFill>
                  <a:srgbClr val="191919"/>
                </a:solidFill>
                <a:latin typeface="Open Sans"/>
              </a:rPr>
              <a:t>nous</a:t>
            </a:r>
            <a:r>
              <a:rPr lang="en-US" sz="2000" u="none" spc="42" dirty="0">
                <a:solidFill>
                  <a:srgbClr val="191919"/>
                </a:solidFill>
                <a:latin typeface="Open Sans"/>
              </a:rPr>
              <a:t> </a:t>
            </a:r>
            <a:r>
              <a:rPr lang="en-US" sz="2000" u="none" spc="42" dirty="0" err="1">
                <a:solidFill>
                  <a:srgbClr val="191919"/>
                </a:solidFill>
                <a:latin typeface="Open Sans"/>
              </a:rPr>
              <a:t>diffuserons</a:t>
            </a:r>
            <a:r>
              <a:rPr lang="en-US" sz="2000" u="none" spc="42" dirty="0">
                <a:solidFill>
                  <a:srgbClr val="191919"/>
                </a:solidFill>
                <a:latin typeface="Open Sans"/>
              </a:rPr>
              <a:t> des verbatims extraits des portraits</a:t>
            </a:r>
          </a:p>
        </p:txBody>
      </p:sp>
      <p:grpSp>
        <p:nvGrpSpPr>
          <p:cNvPr id="10" name="Groupe 9"/>
          <p:cNvGrpSpPr/>
          <p:nvPr/>
        </p:nvGrpSpPr>
        <p:grpSpPr>
          <a:xfrm>
            <a:off x="9511778" y="148074"/>
            <a:ext cx="5327206" cy="505679"/>
            <a:chOff x="1407972" y="3343649"/>
            <a:chExt cx="5327206" cy="505679"/>
          </a:xfrm>
        </p:grpSpPr>
        <p:grpSp>
          <p:nvGrpSpPr>
            <p:cNvPr id="2" name="Group 2"/>
            <p:cNvGrpSpPr/>
            <p:nvPr/>
          </p:nvGrpSpPr>
          <p:grpSpPr>
            <a:xfrm>
              <a:off x="1474512" y="3343649"/>
              <a:ext cx="5182306" cy="505679"/>
              <a:chOff x="49371" y="0"/>
              <a:chExt cx="1753027" cy="171057"/>
            </a:xfrm>
          </p:grpSpPr>
          <p:sp>
            <p:nvSpPr>
              <p:cNvPr id="3" name="Freeform 3"/>
              <p:cNvSpPr/>
              <p:nvPr/>
            </p:nvSpPr>
            <p:spPr>
              <a:xfrm>
                <a:off x="49371" y="0"/>
                <a:ext cx="1753027" cy="171057"/>
              </a:xfrm>
              <a:custGeom>
                <a:avLst/>
                <a:gdLst/>
                <a:ahLst/>
                <a:cxnLst/>
                <a:rect l="l" t="t" r="r" b="b"/>
                <a:pathLst>
                  <a:path w="1753027" h="171057">
                    <a:moveTo>
                      <a:pt x="0" y="0"/>
                    </a:moveTo>
                    <a:lnTo>
                      <a:pt x="1753027" y="0"/>
                    </a:lnTo>
                    <a:lnTo>
                      <a:pt x="1753027" y="171057"/>
                    </a:lnTo>
                    <a:lnTo>
                      <a:pt x="0" y="171057"/>
                    </a:lnTo>
                    <a:close/>
                  </a:path>
                </a:pathLst>
              </a:custGeom>
              <a:solidFill>
                <a:srgbClr val="E72385"/>
              </a:solidFill>
            </p:spPr>
          </p:sp>
        </p:grpSp>
        <p:sp>
          <p:nvSpPr>
            <p:cNvPr id="16" name="TextBox 16"/>
            <p:cNvSpPr txBox="1"/>
            <p:nvPr/>
          </p:nvSpPr>
          <p:spPr>
            <a:xfrm>
              <a:off x="1407972" y="3379318"/>
              <a:ext cx="5327206" cy="410369"/>
            </a:xfrm>
            <a:prstGeom prst="rect">
              <a:avLst/>
            </a:prstGeom>
          </p:spPr>
          <p:txBody>
            <a:bodyPr wrap="square" lIns="0" tIns="0" rIns="0" bIns="0" rtlCol="0" anchor="t">
              <a:spAutoFit/>
            </a:bodyPr>
            <a:lstStyle/>
            <a:p>
              <a:pPr algn="ctr">
                <a:lnSpc>
                  <a:spcPts val="3150"/>
                </a:lnSpc>
                <a:spcBef>
                  <a:spcPct val="0"/>
                </a:spcBef>
              </a:pPr>
              <a:r>
                <a:rPr lang="en-US" sz="2100" spc="105" dirty="0">
                  <a:solidFill>
                    <a:srgbClr val="FFFFFF"/>
                  </a:solidFill>
                  <a:latin typeface="Open Sans"/>
                </a:rPr>
                <a:t>#</a:t>
              </a:r>
              <a:r>
                <a:rPr lang="en-US" sz="2100" spc="105" dirty="0" err="1">
                  <a:solidFill>
                    <a:srgbClr val="FFFFFF"/>
                  </a:solidFill>
                  <a:latin typeface="Open Sans"/>
                </a:rPr>
                <a:t>Valoriser</a:t>
              </a:r>
              <a:r>
                <a:rPr lang="en-US" sz="2100" spc="105" dirty="0">
                  <a:solidFill>
                    <a:srgbClr val="FFFFFF"/>
                  </a:solidFill>
                  <a:latin typeface="Open Sans"/>
                </a:rPr>
                <a:t> les </a:t>
              </a:r>
              <a:r>
                <a:rPr lang="en-US" sz="2100" spc="105" dirty="0" smtClean="0">
                  <a:solidFill>
                    <a:srgbClr val="FFFFFF"/>
                  </a:solidFill>
                  <a:latin typeface="Open Sans"/>
                </a:rPr>
                <a:t>femmes et les hommes </a:t>
              </a:r>
              <a:endParaRPr lang="en-US" sz="2100" spc="105" dirty="0">
                <a:solidFill>
                  <a:srgbClr val="FFFFFF"/>
                </a:solidFill>
                <a:latin typeface="Open Sans"/>
              </a:endParaRPr>
            </a:p>
          </p:txBody>
        </p:sp>
      </p:grpSp>
      <p:sp>
        <p:nvSpPr>
          <p:cNvPr id="17" name="TextBox 17"/>
          <p:cNvSpPr txBox="1"/>
          <p:nvPr/>
        </p:nvSpPr>
        <p:spPr>
          <a:xfrm rot="-181246">
            <a:off x="1160395" y="516904"/>
            <a:ext cx="6842579" cy="994473"/>
          </a:xfrm>
          <a:prstGeom prst="rect">
            <a:avLst/>
          </a:prstGeom>
        </p:spPr>
        <p:txBody>
          <a:bodyPr lIns="0" tIns="0" rIns="0" bIns="0" rtlCol="0" anchor="t">
            <a:spAutoFit/>
          </a:bodyPr>
          <a:lstStyle/>
          <a:p>
            <a:pPr>
              <a:lnSpc>
                <a:spcPts val="7872"/>
              </a:lnSpc>
            </a:pPr>
            <a:r>
              <a:rPr lang="en-US" sz="6400" dirty="0">
                <a:solidFill>
                  <a:srgbClr val="000000"/>
                </a:solidFill>
                <a:latin typeface="Give You Glory"/>
              </a:rPr>
              <a:t>70 portraits</a:t>
            </a:r>
          </a:p>
        </p:txBody>
      </p:sp>
      <p:sp>
        <p:nvSpPr>
          <p:cNvPr id="18" name="TextBox 18"/>
          <p:cNvSpPr txBox="1"/>
          <p:nvPr/>
        </p:nvSpPr>
        <p:spPr>
          <a:xfrm>
            <a:off x="1507583" y="2889433"/>
            <a:ext cx="15712986" cy="743793"/>
          </a:xfrm>
          <a:prstGeom prst="rect">
            <a:avLst/>
          </a:prstGeom>
        </p:spPr>
        <p:txBody>
          <a:bodyPr lIns="0" tIns="0" rIns="0" bIns="0" rtlCol="0" anchor="t">
            <a:spAutoFit/>
          </a:bodyPr>
          <a:lstStyle/>
          <a:p>
            <a:pPr lvl="0">
              <a:lnSpc>
                <a:spcPts val="2879"/>
              </a:lnSpc>
              <a:spcBef>
                <a:spcPct val="0"/>
              </a:spcBef>
            </a:pPr>
            <a:r>
              <a:rPr lang="en-US" sz="2400" u="none" spc="48" dirty="0">
                <a:solidFill>
                  <a:srgbClr val="191919"/>
                </a:solidFill>
                <a:latin typeface="Open Sans Bold"/>
              </a:rPr>
              <a:t>Ce </a:t>
            </a:r>
            <a:r>
              <a:rPr lang="en-US" sz="2400" u="none" spc="48" dirty="0" err="1">
                <a:solidFill>
                  <a:srgbClr val="191919"/>
                </a:solidFill>
                <a:latin typeface="Open Sans Bold"/>
              </a:rPr>
              <a:t>sont</a:t>
            </a:r>
            <a:r>
              <a:rPr lang="en-US" sz="2400" u="none" spc="48" dirty="0">
                <a:solidFill>
                  <a:srgbClr val="191919"/>
                </a:solidFill>
                <a:latin typeface="Open Sans Bold"/>
              </a:rPr>
              <a:t> les </a:t>
            </a:r>
            <a:r>
              <a:rPr lang="en-US" sz="2400" u="none" spc="48" dirty="0" err="1">
                <a:solidFill>
                  <a:srgbClr val="191919"/>
                </a:solidFill>
                <a:latin typeface="Open Sans Bold"/>
              </a:rPr>
              <a:t>équipes</a:t>
            </a:r>
            <a:r>
              <a:rPr lang="en-US" sz="2400" u="none" spc="48" dirty="0">
                <a:solidFill>
                  <a:srgbClr val="191919"/>
                </a:solidFill>
                <a:latin typeface="Open Sans Bold"/>
              </a:rPr>
              <a:t> </a:t>
            </a:r>
            <a:r>
              <a:rPr lang="en-US" sz="2400" spc="48" dirty="0" err="1" smtClean="0">
                <a:solidFill>
                  <a:srgbClr val="191919"/>
                </a:solidFill>
                <a:latin typeface="Open Sans Bold"/>
              </a:rPr>
              <a:t>bénévoles</a:t>
            </a:r>
            <a:r>
              <a:rPr lang="en-US" sz="2400" spc="48" dirty="0" smtClean="0">
                <a:solidFill>
                  <a:srgbClr val="191919"/>
                </a:solidFill>
                <a:latin typeface="Open Sans Bold"/>
              </a:rPr>
              <a:t>, </a:t>
            </a:r>
            <a:r>
              <a:rPr lang="en-US" sz="2400" spc="48" dirty="0" err="1" smtClean="0">
                <a:solidFill>
                  <a:srgbClr val="191919"/>
                </a:solidFill>
                <a:latin typeface="Open Sans Bold"/>
              </a:rPr>
              <a:t>volontaires</a:t>
            </a:r>
            <a:r>
              <a:rPr lang="en-US" sz="2400" spc="48" dirty="0" smtClean="0">
                <a:solidFill>
                  <a:srgbClr val="191919"/>
                </a:solidFill>
                <a:latin typeface="Open Sans Bold"/>
              </a:rPr>
              <a:t> et </a:t>
            </a:r>
            <a:r>
              <a:rPr lang="en-US" sz="2400" spc="48" dirty="0" err="1" smtClean="0">
                <a:solidFill>
                  <a:srgbClr val="191919"/>
                </a:solidFill>
                <a:latin typeface="Open Sans Bold"/>
              </a:rPr>
              <a:t>salariées</a:t>
            </a:r>
            <a:r>
              <a:rPr lang="en-US" sz="2400" spc="48" dirty="0" smtClean="0">
                <a:solidFill>
                  <a:srgbClr val="191919"/>
                </a:solidFill>
                <a:latin typeface="Open Sans Bold"/>
              </a:rPr>
              <a:t> </a:t>
            </a:r>
            <a:r>
              <a:rPr lang="en-US" sz="2400" u="none" spc="48" dirty="0">
                <a:solidFill>
                  <a:srgbClr val="191919"/>
                </a:solidFill>
                <a:latin typeface="Open Sans Bold"/>
              </a:rPr>
              <a:t>et </a:t>
            </a:r>
            <a:r>
              <a:rPr lang="en-US" sz="2400" u="none" spc="48" dirty="0" smtClean="0">
                <a:solidFill>
                  <a:srgbClr val="191919"/>
                </a:solidFill>
                <a:latin typeface="Open Sans Bold"/>
              </a:rPr>
              <a:t>qui </a:t>
            </a:r>
            <a:r>
              <a:rPr lang="en-US" sz="2400" u="none" spc="48" dirty="0" err="1">
                <a:solidFill>
                  <a:srgbClr val="191919"/>
                </a:solidFill>
                <a:latin typeface="Open Sans Bold"/>
              </a:rPr>
              <a:t>agissent</a:t>
            </a:r>
            <a:r>
              <a:rPr lang="en-US" sz="2400" u="none" spc="48" dirty="0">
                <a:solidFill>
                  <a:srgbClr val="191919"/>
                </a:solidFill>
                <a:latin typeface="Open Sans Bold"/>
              </a:rPr>
              <a:t> au </a:t>
            </a:r>
            <a:r>
              <a:rPr lang="en-US" sz="2400" u="none" spc="48" dirty="0" err="1">
                <a:solidFill>
                  <a:srgbClr val="191919"/>
                </a:solidFill>
                <a:latin typeface="Open Sans Bold"/>
              </a:rPr>
              <a:t>quotidien</a:t>
            </a:r>
            <a:r>
              <a:rPr lang="en-US" sz="2400" u="none" spc="48" dirty="0">
                <a:solidFill>
                  <a:srgbClr val="191919"/>
                </a:solidFill>
                <a:latin typeface="Open Sans Bold"/>
              </a:rPr>
              <a:t>, </a:t>
            </a:r>
            <a:r>
              <a:rPr lang="en-US" sz="2400" u="none" spc="48" dirty="0" err="1">
                <a:solidFill>
                  <a:srgbClr val="191919"/>
                </a:solidFill>
                <a:latin typeface="Open Sans Bold"/>
              </a:rPr>
              <a:t>expérimentent</a:t>
            </a:r>
            <a:r>
              <a:rPr lang="en-US" sz="2400" u="none" spc="48" dirty="0">
                <a:solidFill>
                  <a:srgbClr val="191919"/>
                </a:solidFill>
                <a:latin typeface="Open Sans Bold"/>
              </a:rPr>
              <a:t>, </a:t>
            </a:r>
            <a:r>
              <a:rPr lang="en-US" sz="2400" u="none" spc="48" dirty="0" err="1" smtClean="0">
                <a:solidFill>
                  <a:srgbClr val="191919"/>
                </a:solidFill>
                <a:latin typeface="Open Sans Bold"/>
              </a:rPr>
              <a:t>innovent</a:t>
            </a:r>
            <a:r>
              <a:rPr lang="en-US" sz="2400" u="none" spc="48" dirty="0" smtClean="0">
                <a:solidFill>
                  <a:srgbClr val="191919"/>
                </a:solidFill>
                <a:latin typeface="Open Sans Bold"/>
              </a:rPr>
              <a:t> et </a:t>
            </a:r>
            <a:r>
              <a:rPr lang="en-US" sz="2400" u="none" spc="48" dirty="0">
                <a:solidFill>
                  <a:srgbClr val="191919"/>
                </a:solidFill>
                <a:latin typeface="Open Sans Bold"/>
              </a:rPr>
              <a:t>font </a:t>
            </a:r>
            <a:r>
              <a:rPr lang="en-US" sz="2400" u="none" spc="48" dirty="0" err="1">
                <a:solidFill>
                  <a:srgbClr val="191919"/>
                </a:solidFill>
                <a:latin typeface="Open Sans Bold"/>
              </a:rPr>
              <a:t>évoluer</a:t>
            </a:r>
            <a:r>
              <a:rPr lang="en-US" sz="2400" u="none" spc="48" dirty="0">
                <a:solidFill>
                  <a:srgbClr val="191919"/>
                </a:solidFill>
                <a:latin typeface="Open Sans Bold"/>
              </a:rPr>
              <a:t> la FLL </a:t>
            </a:r>
            <a:r>
              <a:rPr lang="en-US" sz="2400" u="none" spc="48" dirty="0" err="1">
                <a:solidFill>
                  <a:srgbClr val="191919"/>
                </a:solidFill>
                <a:latin typeface="Open Sans Bold"/>
              </a:rPr>
              <a:t>depuis</a:t>
            </a:r>
            <a:r>
              <a:rPr lang="en-US" sz="2400" u="none" spc="48" dirty="0">
                <a:solidFill>
                  <a:srgbClr val="191919"/>
                </a:solidFill>
                <a:latin typeface="Open Sans Bold"/>
              </a:rPr>
              <a:t> 70 ans.</a:t>
            </a:r>
          </a:p>
        </p:txBody>
      </p:sp>
      <p:sp>
        <p:nvSpPr>
          <p:cNvPr id="19" name="TextBox 19"/>
          <p:cNvSpPr txBox="1"/>
          <p:nvPr/>
        </p:nvSpPr>
        <p:spPr>
          <a:xfrm>
            <a:off x="2575014" y="8095828"/>
            <a:ext cx="13714707" cy="1487587"/>
          </a:xfrm>
          <a:prstGeom prst="rect">
            <a:avLst/>
          </a:prstGeom>
        </p:spPr>
        <p:txBody>
          <a:bodyPr lIns="0" tIns="0" rIns="0" bIns="0" rtlCol="0" anchor="t">
            <a:spAutoFit/>
          </a:bodyPr>
          <a:lstStyle/>
          <a:p>
            <a:pPr marL="0" lvl="0" indent="0" algn="l">
              <a:lnSpc>
                <a:spcPts val="2879"/>
              </a:lnSpc>
              <a:spcBef>
                <a:spcPct val="0"/>
              </a:spcBef>
            </a:pPr>
            <a:r>
              <a:rPr lang="en-US" sz="2400" spc="48" dirty="0" err="1" smtClean="0">
                <a:solidFill>
                  <a:srgbClr val="E72385"/>
                </a:solidFill>
                <a:latin typeface="Open Sans"/>
              </a:rPr>
              <a:t>Aidez</a:t>
            </a:r>
            <a:r>
              <a:rPr lang="en-US" sz="2400" spc="48" dirty="0" smtClean="0">
                <a:solidFill>
                  <a:srgbClr val="E72385"/>
                </a:solidFill>
                <a:latin typeface="Open Sans"/>
              </a:rPr>
              <a:t>-nous à identifier </a:t>
            </a:r>
            <a:r>
              <a:rPr lang="en-US" sz="2400" spc="48" dirty="0" err="1" smtClean="0">
                <a:solidFill>
                  <a:srgbClr val="E72385"/>
                </a:solidFill>
                <a:latin typeface="Open Sans"/>
              </a:rPr>
              <a:t>nos</a:t>
            </a:r>
            <a:r>
              <a:rPr lang="en-US" sz="2400" spc="48" dirty="0" smtClean="0">
                <a:solidFill>
                  <a:srgbClr val="E72385"/>
                </a:solidFill>
                <a:latin typeface="Open Sans"/>
              </a:rPr>
              <a:t> </a:t>
            </a:r>
            <a:r>
              <a:rPr lang="en-US" sz="2400" spc="48" dirty="0" err="1" smtClean="0">
                <a:solidFill>
                  <a:srgbClr val="E72385"/>
                </a:solidFill>
                <a:latin typeface="Open Sans"/>
              </a:rPr>
              <a:t>héros</a:t>
            </a:r>
            <a:r>
              <a:rPr lang="en-US" sz="2400" spc="48" dirty="0" smtClean="0">
                <a:solidFill>
                  <a:srgbClr val="E72385"/>
                </a:solidFill>
                <a:latin typeface="Open Sans"/>
              </a:rPr>
              <a:t> du </a:t>
            </a:r>
            <a:r>
              <a:rPr lang="en-US" sz="2400" spc="48" dirty="0" err="1" smtClean="0">
                <a:solidFill>
                  <a:srgbClr val="E72385"/>
                </a:solidFill>
                <a:latin typeface="Open Sans"/>
              </a:rPr>
              <a:t>quotidien</a:t>
            </a:r>
            <a:r>
              <a:rPr lang="en-US" sz="2400" spc="48" dirty="0" smtClean="0">
                <a:solidFill>
                  <a:srgbClr val="E72385"/>
                </a:solidFill>
                <a:latin typeface="Open Sans"/>
              </a:rPr>
              <a:t> </a:t>
            </a:r>
            <a:r>
              <a:rPr lang="en-US" sz="2400" spc="48" dirty="0" smtClean="0">
                <a:solidFill>
                  <a:srgbClr val="E72385"/>
                </a:solidFill>
                <a:latin typeface="Open Sans"/>
                <a:sym typeface="Wingdings" panose="05000000000000000000" pitchFamily="2" charset="2"/>
              </a:rPr>
              <a:t> Si </a:t>
            </a:r>
            <a:r>
              <a:rPr lang="en-US" sz="2400" spc="48" dirty="0" err="1" smtClean="0">
                <a:solidFill>
                  <a:srgbClr val="E72385"/>
                </a:solidFill>
                <a:latin typeface="Open Sans"/>
                <a:sym typeface="Wingdings" panose="05000000000000000000" pitchFamily="2" charset="2"/>
              </a:rPr>
              <a:t>vous</a:t>
            </a:r>
            <a:r>
              <a:rPr lang="en-US" sz="2400" spc="48" dirty="0" smtClean="0">
                <a:solidFill>
                  <a:srgbClr val="E72385"/>
                </a:solidFill>
                <a:latin typeface="Open Sans"/>
                <a:sym typeface="Wingdings" panose="05000000000000000000" pitchFamily="2" charset="2"/>
              </a:rPr>
              <a:t> </a:t>
            </a:r>
            <a:r>
              <a:rPr lang="en-US" sz="2400" spc="48" dirty="0" err="1" smtClean="0">
                <a:solidFill>
                  <a:srgbClr val="E72385"/>
                </a:solidFill>
                <a:latin typeface="Open Sans"/>
                <a:sym typeface="Wingdings" panose="05000000000000000000" pitchFamily="2" charset="2"/>
              </a:rPr>
              <a:t>pensez</a:t>
            </a:r>
            <a:r>
              <a:rPr lang="en-US" sz="2400" spc="48" dirty="0" smtClean="0">
                <a:solidFill>
                  <a:srgbClr val="E72385"/>
                </a:solidFill>
                <a:latin typeface="Open Sans"/>
                <a:sym typeface="Wingdings" panose="05000000000000000000" pitchFamily="2" charset="2"/>
              </a:rPr>
              <a:t> à un </a:t>
            </a:r>
            <a:r>
              <a:rPr lang="en-US" sz="2400" spc="48" dirty="0" err="1" smtClean="0">
                <a:solidFill>
                  <a:srgbClr val="E72385"/>
                </a:solidFill>
                <a:latin typeface="Open Sans"/>
                <a:sym typeface="Wingdings" panose="05000000000000000000" pitchFamily="2" charset="2"/>
              </a:rPr>
              <a:t>bénévole</a:t>
            </a:r>
            <a:r>
              <a:rPr lang="en-US" sz="2400" spc="48" dirty="0" smtClean="0">
                <a:solidFill>
                  <a:srgbClr val="E72385"/>
                </a:solidFill>
                <a:latin typeface="Open Sans"/>
                <a:sym typeface="Wingdings" panose="05000000000000000000" pitchFamily="2" charset="2"/>
              </a:rPr>
              <a:t>, </a:t>
            </a:r>
            <a:r>
              <a:rPr lang="en-US" sz="2400" spc="48" dirty="0" err="1" smtClean="0">
                <a:solidFill>
                  <a:srgbClr val="E72385"/>
                </a:solidFill>
                <a:latin typeface="Open Sans"/>
                <a:sym typeface="Wingdings" panose="05000000000000000000" pitchFamily="2" charset="2"/>
              </a:rPr>
              <a:t>un.e</a:t>
            </a:r>
            <a:r>
              <a:rPr lang="en-US" sz="2400" spc="48" dirty="0" smtClean="0">
                <a:solidFill>
                  <a:srgbClr val="E72385"/>
                </a:solidFill>
                <a:latin typeface="Open Sans"/>
                <a:sym typeface="Wingdings" panose="05000000000000000000" pitchFamily="2" charset="2"/>
              </a:rPr>
              <a:t> </a:t>
            </a:r>
            <a:r>
              <a:rPr lang="en-US" sz="2400" spc="48" dirty="0" err="1" smtClean="0">
                <a:solidFill>
                  <a:srgbClr val="E72385"/>
                </a:solidFill>
                <a:latin typeface="Open Sans"/>
                <a:sym typeface="Wingdings" panose="05000000000000000000" pitchFamily="2" charset="2"/>
              </a:rPr>
              <a:t>professionnel.le</a:t>
            </a:r>
            <a:r>
              <a:rPr lang="en-US" sz="2400" spc="48" dirty="0" smtClean="0">
                <a:solidFill>
                  <a:srgbClr val="E72385"/>
                </a:solidFill>
                <a:latin typeface="Open Sans"/>
                <a:sym typeface="Wingdings" panose="05000000000000000000" pitchFamily="2" charset="2"/>
              </a:rPr>
              <a:t> Léo Lagrange qui </a:t>
            </a:r>
            <a:r>
              <a:rPr lang="en-US" sz="2400" spc="48" dirty="0" err="1" smtClean="0">
                <a:solidFill>
                  <a:srgbClr val="E72385"/>
                </a:solidFill>
                <a:latin typeface="Open Sans"/>
                <a:sym typeface="Wingdings" panose="05000000000000000000" pitchFamily="2" charset="2"/>
              </a:rPr>
              <a:t>contribue</a:t>
            </a:r>
            <a:r>
              <a:rPr lang="en-US" sz="2400" spc="48" dirty="0" smtClean="0">
                <a:solidFill>
                  <a:srgbClr val="E72385"/>
                </a:solidFill>
                <a:latin typeface="Open Sans"/>
                <a:sym typeface="Wingdings" panose="05000000000000000000" pitchFamily="2" charset="2"/>
              </a:rPr>
              <a:t> </a:t>
            </a:r>
            <a:r>
              <a:rPr lang="en-US" sz="2400" spc="48" dirty="0" err="1" smtClean="0">
                <a:solidFill>
                  <a:srgbClr val="E72385"/>
                </a:solidFill>
                <a:latin typeface="Open Sans"/>
                <a:sym typeface="Wingdings" panose="05000000000000000000" pitchFamily="2" charset="2"/>
              </a:rPr>
              <a:t>ou</a:t>
            </a:r>
            <a:r>
              <a:rPr lang="en-US" sz="2400" spc="48" dirty="0" smtClean="0">
                <a:solidFill>
                  <a:srgbClr val="E72385"/>
                </a:solidFill>
                <a:latin typeface="Open Sans"/>
                <a:sym typeface="Wingdings" panose="05000000000000000000" pitchFamily="2" charset="2"/>
              </a:rPr>
              <a:t> a </a:t>
            </a:r>
            <a:r>
              <a:rPr lang="en-US" sz="2400" spc="48" dirty="0" err="1" smtClean="0">
                <a:solidFill>
                  <a:srgbClr val="E72385"/>
                </a:solidFill>
                <a:latin typeface="Open Sans"/>
                <a:sym typeface="Wingdings" panose="05000000000000000000" pitchFamily="2" charset="2"/>
              </a:rPr>
              <a:t>contribué</a:t>
            </a:r>
            <a:r>
              <a:rPr lang="en-US" sz="2400" spc="48" dirty="0" smtClean="0">
                <a:solidFill>
                  <a:srgbClr val="E72385"/>
                </a:solidFill>
                <a:latin typeface="Open Sans"/>
                <a:sym typeface="Wingdings" panose="05000000000000000000" pitchFamily="2" charset="2"/>
              </a:rPr>
              <a:t> au </a:t>
            </a:r>
            <a:r>
              <a:rPr lang="en-US" sz="2400" spc="48" dirty="0" err="1" smtClean="0">
                <a:solidFill>
                  <a:srgbClr val="E72385"/>
                </a:solidFill>
                <a:latin typeface="Open Sans"/>
                <a:sym typeface="Wingdings" panose="05000000000000000000" pitchFamily="2" charset="2"/>
              </a:rPr>
              <a:t>destin</a:t>
            </a:r>
            <a:r>
              <a:rPr lang="en-US" sz="2400" spc="48" dirty="0" smtClean="0">
                <a:solidFill>
                  <a:srgbClr val="E72385"/>
                </a:solidFill>
                <a:latin typeface="Open Sans"/>
                <a:sym typeface="Wingdings" panose="05000000000000000000" pitchFamily="2" charset="2"/>
              </a:rPr>
              <a:t> de la Fédération Léo Lagrange et qui </a:t>
            </a:r>
            <a:r>
              <a:rPr lang="en-US" sz="2400" spc="48" dirty="0" err="1" smtClean="0">
                <a:solidFill>
                  <a:srgbClr val="E72385"/>
                </a:solidFill>
                <a:latin typeface="Open Sans"/>
                <a:sym typeface="Wingdings" panose="05000000000000000000" pitchFamily="2" charset="2"/>
              </a:rPr>
              <a:t>mériterait</a:t>
            </a:r>
            <a:r>
              <a:rPr lang="en-US" sz="2400" spc="48" dirty="0" smtClean="0">
                <a:solidFill>
                  <a:srgbClr val="E72385"/>
                </a:solidFill>
                <a:latin typeface="Open Sans"/>
                <a:sym typeface="Wingdings" panose="05000000000000000000" pitchFamily="2" charset="2"/>
              </a:rPr>
              <a:t> </a:t>
            </a:r>
            <a:r>
              <a:rPr lang="en-US" sz="2400" spc="48" dirty="0" err="1" smtClean="0">
                <a:solidFill>
                  <a:srgbClr val="E72385"/>
                </a:solidFill>
                <a:latin typeface="Open Sans"/>
                <a:sym typeface="Wingdings" panose="05000000000000000000" pitchFamily="2" charset="2"/>
              </a:rPr>
              <a:t>qu’on</a:t>
            </a:r>
            <a:r>
              <a:rPr lang="en-US" sz="2400" spc="48" dirty="0" smtClean="0">
                <a:solidFill>
                  <a:srgbClr val="E72385"/>
                </a:solidFill>
                <a:latin typeface="Open Sans"/>
                <a:sym typeface="Wingdings" panose="05000000000000000000" pitchFamily="2" charset="2"/>
              </a:rPr>
              <a:t> </a:t>
            </a:r>
            <a:r>
              <a:rPr lang="en-US" sz="2400" spc="48" dirty="0" err="1" smtClean="0">
                <a:solidFill>
                  <a:srgbClr val="E72385"/>
                </a:solidFill>
                <a:latin typeface="Open Sans"/>
                <a:sym typeface="Wingdings" panose="05000000000000000000" pitchFamily="2" charset="2"/>
              </a:rPr>
              <a:t>lui</a:t>
            </a:r>
            <a:r>
              <a:rPr lang="en-US" sz="2400" spc="48" dirty="0" smtClean="0">
                <a:solidFill>
                  <a:srgbClr val="E72385"/>
                </a:solidFill>
                <a:latin typeface="Open Sans"/>
                <a:sym typeface="Wingdings" panose="05000000000000000000" pitchFamily="2" charset="2"/>
              </a:rPr>
              <a:t> </a:t>
            </a:r>
            <a:r>
              <a:rPr lang="en-US" sz="2400" spc="48" dirty="0" err="1" smtClean="0">
                <a:solidFill>
                  <a:srgbClr val="E72385"/>
                </a:solidFill>
                <a:latin typeface="Open Sans"/>
                <a:sym typeface="Wingdings" panose="05000000000000000000" pitchFamily="2" charset="2"/>
              </a:rPr>
              <a:t>rende</a:t>
            </a:r>
            <a:r>
              <a:rPr lang="en-US" sz="2400" spc="48" dirty="0" smtClean="0">
                <a:solidFill>
                  <a:srgbClr val="E72385"/>
                </a:solidFill>
                <a:latin typeface="Open Sans"/>
                <a:sym typeface="Wingdings" panose="05000000000000000000" pitchFamily="2" charset="2"/>
              </a:rPr>
              <a:t> homage, </a:t>
            </a:r>
            <a:r>
              <a:rPr lang="en-US" sz="2400" spc="48" dirty="0" err="1" smtClean="0">
                <a:solidFill>
                  <a:srgbClr val="E72385"/>
                </a:solidFill>
                <a:latin typeface="Open Sans"/>
                <a:sym typeface="Wingdings" panose="05000000000000000000" pitchFamily="2" charset="2"/>
              </a:rPr>
              <a:t>indiquez</a:t>
            </a:r>
            <a:r>
              <a:rPr lang="en-US" sz="2400" spc="48" dirty="0" smtClean="0">
                <a:solidFill>
                  <a:srgbClr val="E72385"/>
                </a:solidFill>
                <a:latin typeface="Open Sans"/>
                <a:sym typeface="Wingdings" panose="05000000000000000000" pitchFamily="2" charset="2"/>
              </a:rPr>
              <a:t> le nous à </a:t>
            </a:r>
            <a:r>
              <a:rPr lang="en-US" sz="2400" spc="48" dirty="0" smtClean="0">
                <a:solidFill>
                  <a:srgbClr val="E72385"/>
                </a:solidFill>
                <a:latin typeface="Open Sans"/>
                <a:sym typeface="Wingdings" panose="05000000000000000000" pitchFamily="2" charset="2"/>
                <a:hlinkClick r:id="rId3"/>
              </a:rPr>
              <a:t>communication@leolagrange.org</a:t>
            </a:r>
            <a:r>
              <a:rPr lang="en-US" sz="2400" spc="48" dirty="0" smtClean="0">
                <a:solidFill>
                  <a:srgbClr val="E72385"/>
                </a:solidFill>
                <a:latin typeface="Open Sans"/>
                <a:sym typeface="Wingdings" panose="05000000000000000000" pitchFamily="2" charset="2"/>
              </a:rPr>
              <a:t> </a:t>
            </a:r>
            <a:r>
              <a:rPr lang="en-US" sz="2400" spc="48" dirty="0" err="1" smtClean="0">
                <a:solidFill>
                  <a:srgbClr val="E72385"/>
                </a:solidFill>
                <a:latin typeface="Open Sans"/>
                <a:sym typeface="Wingdings" panose="05000000000000000000" pitchFamily="2" charset="2"/>
              </a:rPr>
              <a:t>avant</a:t>
            </a:r>
            <a:r>
              <a:rPr lang="en-US" sz="2400" spc="48" dirty="0" smtClean="0">
                <a:solidFill>
                  <a:srgbClr val="E72385"/>
                </a:solidFill>
                <a:latin typeface="Open Sans"/>
                <a:sym typeface="Wingdings" panose="05000000000000000000" pitchFamily="2" charset="2"/>
              </a:rPr>
              <a:t> le 28 </a:t>
            </a:r>
            <a:r>
              <a:rPr lang="en-US" sz="2400" spc="48" dirty="0" err="1" smtClean="0">
                <a:solidFill>
                  <a:srgbClr val="E72385"/>
                </a:solidFill>
                <a:latin typeface="Open Sans"/>
                <a:sym typeface="Wingdings" panose="05000000000000000000" pitchFamily="2" charset="2"/>
              </a:rPr>
              <a:t>février</a:t>
            </a:r>
            <a:endParaRPr lang="en-US" sz="2400" u="none" spc="48" dirty="0">
              <a:solidFill>
                <a:srgbClr val="E72385"/>
              </a:solidFill>
              <a:latin typeface="Open Sans"/>
            </a:endParaRPr>
          </a:p>
        </p:txBody>
      </p:sp>
      <p:sp>
        <p:nvSpPr>
          <p:cNvPr id="20" name="TextBox 20"/>
          <p:cNvSpPr txBox="1"/>
          <p:nvPr/>
        </p:nvSpPr>
        <p:spPr>
          <a:xfrm>
            <a:off x="16056718" y="9930292"/>
            <a:ext cx="2099535" cy="253365"/>
          </a:xfrm>
          <a:prstGeom prst="rect">
            <a:avLst/>
          </a:prstGeom>
        </p:spPr>
        <p:txBody>
          <a:bodyPr lIns="0" tIns="0" rIns="0" bIns="0" rtlCol="0" anchor="t">
            <a:spAutoFit/>
          </a:bodyPr>
          <a:lstStyle/>
          <a:p>
            <a:pPr marL="0" lvl="0" indent="0" algn="l">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tout public</a:t>
            </a:r>
          </a:p>
        </p:txBody>
      </p:sp>
      <p:grpSp>
        <p:nvGrpSpPr>
          <p:cNvPr id="11" name="Groupe 10"/>
          <p:cNvGrpSpPr/>
          <p:nvPr/>
        </p:nvGrpSpPr>
        <p:grpSpPr>
          <a:xfrm>
            <a:off x="8869853" y="679004"/>
            <a:ext cx="5890771" cy="505679"/>
            <a:chOff x="6761339" y="3343649"/>
            <a:chExt cx="5890771" cy="505679"/>
          </a:xfrm>
        </p:grpSpPr>
        <p:grpSp>
          <p:nvGrpSpPr>
            <p:cNvPr id="4" name="Group 4"/>
            <p:cNvGrpSpPr/>
            <p:nvPr/>
          </p:nvGrpSpPr>
          <p:grpSpPr>
            <a:xfrm>
              <a:off x="6761339" y="3343649"/>
              <a:ext cx="5890771" cy="505679"/>
              <a:chOff x="0" y="0"/>
              <a:chExt cx="1992681" cy="171057"/>
            </a:xfrm>
          </p:grpSpPr>
          <p:sp>
            <p:nvSpPr>
              <p:cNvPr id="5" name="Freeform 5"/>
              <p:cNvSpPr/>
              <p:nvPr/>
            </p:nvSpPr>
            <p:spPr>
              <a:xfrm>
                <a:off x="0" y="0"/>
                <a:ext cx="1992681" cy="171057"/>
              </a:xfrm>
              <a:custGeom>
                <a:avLst/>
                <a:gdLst/>
                <a:ahLst/>
                <a:cxnLst/>
                <a:rect l="l" t="t" r="r" b="b"/>
                <a:pathLst>
                  <a:path w="1992681" h="171057">
                    <a:moveTo>
                      <a:pt x="0" y="0"/>
                    </a:moveTo>
                    <a:lnTo>
                      <a:pt x="1992681" y="0"/>
                    </a:lnTo>
                    <a:lnTo>
                      <a:pt x="1992681" y="171057"/>
                    </a:lnTo>
                    <a:lnTo>
                      <a:pt x="0" y="171057"/>
                    </a:lnTo>
                    <a:close/>
                  </a:path>
                </a:pathLst>
              </a:custGeom>
              <a:solidFill>
                <a:srgbClr val="354093"/>
              </a:solidFill>
            </p:spPr>
          </p:sp>
        </p:grpSp>
        <p:sp>
          <p:nvSpPr>
            <p:cNvPr id="21" name="TextBox 21"/>
            <p:cNvSpPr txBox="1"/>
            <p:nvPr/>
          </p:nvSpPr>
          <p:spPr>
            <a:xfrm>
              <a:off x="6839699" y="3379318"/>
              <a:ext cx="5734050" cy="377190"/>
            </a:xfrm>
            <a:prstGeom prst="rect">
              <a:avLst/>
            </a:prstGeom>
          </p:spPr>
          <p:txBody>
            <a:bodyPr lIns="0" tIns="0" rIns="0" bIns="0" rtlCol="0" anchor="t">
              <a:spAutoFit/>
            </a:bodyPr>
            <a:lstStyle/>
            <a:p>
              <a:pPr marL="0" lvl="0" indent="0" algn="ctr">
                <a:lnSpc>
                  <a:spcPts val="3150"/>
                </a:lnSpc>
                <a:spcBef>
                  <a:spcPct val="0"/>
                </a:spcBef>
              </a:pPr>
              <a:r>
                <a:rPr lang="en-US" sz="2100" u="none" spc="105">
                  <a:solidFill>
                    <a:srgbClr val="FFFFFF"/>
                  </a:solidFill>
                  <a:latin typeface="Open Sans"/>
                </a:rPr>
                <a:t>#Montrer notre dynamique dans le temps</a:t>
              </a:r>
            </a:p>
          </p:txBody>
        </p:sp>
      </p:grpSp>
      <p:grpSp>
        <p:nvGrpSpPr>
          <p:cNvPr id="23" name="Group 23"/>
          <p:cNvGrpSpPr/>
          <p:nvPr/>
        </p:nvGrpSpPr>
        <p:grpSpPr>
          <a:xfrm>
            <a:off x="1328561" y="8311852"/>
            <a:ext cx="918904" cy="899835"/>
            <a:chOff x="0" y="0"/>
            <a:chExt cx="1225205" cy="1199780"/>
          </a:xfrm>
        </p:grpSpPr>
        <p:grpSp>
          <p:nvGrpSpPr>
            <p:cNvPr id="24" name="Group 24"/>
            <p:cNvGrpSpPr>
              <a:grpSpLocks noChangeAspect="1"/>
            </p:cNvGrpSpPr>
            <p:nvPr/>
          </p:nvGrpSpPr>
          <p:grpSpPr>
            <a:xfrm>
              <a:off x="0" y="0"/>
              <a:ext cx="1225205" cy="1199780"/>
              <a:chOff x="-72390" y="7620"/>
              <a:chExt cx="6487160" cy="6352540"/>
            </a:xfrm>
          </p:grpSpPr>
          <p:sp>
            <p:nvSpPr>
              <p:cNvPr id="25" name="Freeform 25"/>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E72385"/>
              </a:solidFill>
            </p:spPr>
          </p:sp>
        </p:grpSp>
        <p:pic>
          <p:nvPicPr>
            <p:cNvPr id="26" name="Picture 2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58550" y="251591"/>
              <a:ext cx="708105" cy="696598"/>
            </a:xfrm>
            <a:prstGeom prst="rect">
              <a:avLst/>
            </a:prstGeom>
          </p:spPr>
        </p:pic>
      </p:grpSp>
      <p:pic>
        <p:nvPicPr>
          <p:cNvPr id="29"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286899" y="-742506"/>
            <a:ext cx="4417884" cy="3854378"/>
          </a:xfrm>
          <a:prstGeom prst="rect">
            <a:avLst/>
          </a:prstGeom>
        </p:spPr>
      </p:pic>
      <p:sp>
        <p:nvSpPr>
          <p:cNvPr id="30" name="TextBox 25"/>
          <p:cNvSpPr txBox="1"/>
          <p:nvPr/>
        </p:nvSpPr>
        <p:spPr>
          <a:xfrm>
            <a:off x="6123672" y="1051412"/>
            <a:ext cx="2646998" cy="743793"/>
          </a:xfrm>
          <a:prstGeom prst="rect">
            <a:avLst/>
          </a:prstGeom>
        </p:spPr>
        <p:txBody>
          <a:bodyPr lIns="0" tIns="0" rIns="0" bIns="0" rtlCol="0" anchor="t">
            <a:spAutoFit/>
          </a:bodyPr>
          <a:lstStyle/>
          <a:p>
            <a:pPr marL="0" lvl="0" indent="0" algn="ctr">
              <a:lnSpc>
                <a:spcPts val="2879"/>
              </a:lnSpc>
              <a:spcBef>
                <a:spcPct val="0"/>
              </a:spcBef>
            </a:pPr>
            <a:r>
              <a:rPr lang="en-US" sz="2400" spc="48" dirty="0" smtClean="0">
                <a:solidFill>
                  <a:srgbClr val="FFFFFF"/>
                </a:solidFill>
                <a:latin typeface="Open Sans Bold"/>
              </a:rPr>
              <a:t>Je participe</a:t>
            </a:r>
          </a:p>
          <a:p>
            <a:pPr marL="0" lvl="0" indent="0" algn="ctr">
              <a:lnSpc>
                <a:spcPts val="2879"/>
              </a:lnSpc>
              <a:spcBef>
                <a:spcPct val="0"/>
              </a:spcBef>
            </a:pPr>
            <a:endParaRPr lang="en-US" sz="2400" spc="48" dirty="0">
              <a:solidFill>
                <a:srgbClr val="FFFFFF"/>
              </a:solidFill>
              <a:latin typeface="Open Sans Bold"/>
            </a:endParaRPr>
          </a:p>
        </p:txBody>
      </p:sp>
      <p:sp>
        <p:nvSpPr>
          <p:cNvPr id="31"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13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p:cNvGrpSpPr/>
          <p:nvPr/>
        </p:nvGrpSpPr>
        <p:grpSpPr>
          <a:xfrm>
            <a:off x="4932282" y="761376"/>
            <a:ext cx="3344971" cy="2914599"/>
            <a:chOff x="8538464" y="-405614"/>
            <a:chExt cx="3344971" cy="2914599"/>
          </a:xfrm>
        </p:grpSpPr>
        <p:pic>
          <p:nvPicPr>
            <p:cNvPr id="32"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538464" y="-405614"/>
              <a:ext cx="3344971" cy="2914599"/>
            </a:xfrm>
            <a:prstGeom prst="rect">
              <a:avLst/>
            </a:prstGeom>
          </p:spPr>
        </p:pic>
        <p:sp>
          <p:nvSpPr>
            <p:cNvPr id="33" name="TextBox 34"/>
            <p:cNvSpPr txBox="1"/>
            <p:nvPr/>
          </p:nvSpPr>
          <p:spPr>
            <a:xfrm>
              <a:off x="9143862" y="834228"/>
              <a:ext cx="2399422" cy="371897"/>
            </a:xfrm>
            <a:prstGeom prst="rect">
              <a:avLst/>
            </a:prstGeom>
          </p:spPr>
          <p:txBody>
            <a:bodyPr wrap="square" lIns="0" tIns="0" rIns="0" bIns="0" rtlCol="0" anchor="t">
              <a:spAutoFit/>
            </a:bodyPr>
            <a:lstStyle/>
            <a:p>
              <a:pPr algn="ctr">
                <a:lnSpc>
                  <a:spcPts val="2879"/>
                </a:lnSpc>
              </a:pPr>
              <a:r>
                <a:rPr lang="en-US" sz="2400" spc="48" dirty="0" smtClean="0">
                  <a:solidFill>
                    <a:srgbClr val="FFFFFF"/>
                  </a:solidFill>
                  <a:latin typeface="Open Sans Bold"/>
                </a:rPr>
                <a:t>Je relaie</a:t>
              </a:r>
              <a:endParaRPr lang="en-US" sz="2400" spc="48" dirty="0">
                <a:solidFill>
                  <a:srgbClr val="FFFFFF"/>
                </a:solidFill>
                <a:latin typeface="Open Sans Bold"/>
              </a:endParaRPr>
            </a:p>
          </p:txBody>
        </p:sp>
      </p:grpSp>
      <p:grpSp>
        <p:nvGrpSpPr>
          <p:cNvPr id="29" name="Group 10">
            <a:extLst>
              <a:ext uri="{FF2B5EF4-FFF2-40B4-BE49-F238E27FC236}">
                <a16:creationId xmlns:a16="http://schemas.microsoft.com/office/drawing/2014/main" id="{7B5EB183-01E2-44AE-8FAF-C11062AE2EB9}"/>
              </a:ext>
            </a:extLst>
          </p:cNvPr>
          <p:cNvGrpSpPr/>
          <p:nvPr/>
        </p:nvGrpSpPr>
        <p:grpSpPr>
          <a:xfrm rot="-10800000">
            <a:off x="0" y="9836474"/>
            <a:ext cx="5867400" cy="450526"/>
            <a:chOff x="0" y="0"/>
            <a:chExt cx="1894633" cy="152400"/>
          </a:xfrm>
        </p:grpSpPr>
        <p:sp>
          <p:nvSpPr>
            <p:cNvPr id="30" name="Freeform 11">
              <a:extLst>
                <a:ext uri="{FF2B5EF4-FFF2-40B4-BE49-F238E27FC236}">
                  <a16:creationId xmlns:a16="http://schemas.microsoft.com/office/drawing/2014/main" id="{3F2D1212-6022-443D-ADBF-D2789793E19B}"/>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4" name="Group 4"/>
          <p:cNvGrpSpPr/>
          <p:nvPr/>
        </p:nvGrpSpPr>
        <p:grpSpPr>
          <a:xfrm rot="-10800000">
            <a:off x="15730156" y="9836474"/>
            <a:ext cx="2622782" cy="450526"/>
            <a:chOff x="0" y="0"/>
            <a:chExt cx="887213" cy="152400"/>
          </a:xfrm>
        </p:grpSpPr>
        <p:sp>
          <p:nvSpPr>
            <p:cNvPr id="5" name="Freeform 5"/>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67C5DE"/>
            </a:solidFill>
          </p:spPr>
        </p:sp>
      </p:grpSp>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9" name="TextBox 9"/>
          <p:cNvSpPr txBox="1"/>
          <p:nvPr/>
        </p:nvSpPr>
        <p:spPr>
          <a:xfrm>
            <a:off x="2575014" y="8452148"/>
            <a:ext cx="13714707" cy="743793"/>
          </a:xfrm>
          <a:prstGeom prst="rect">
            <a:avLst/>
          </a:prstGeom>
        </p:spPr>
        <p:txBody>
          <a:bodyPr lIns="0" tIns="0" rIns="0" bIns="0" rtlCol="0" anchor="t">
            <a:spAutoFit/>
          </a:bodyPr>
          <a:lstStyle/>
          <a:p>
            <a:pPr marL="0" lvl="0" indent="0" algn="l">
              <a:lnSpc>
                <a:spcPts val="2879"/>
              </a:lnSpc>
              <a:spcBef>
                <a:spcPct val="0"/>
              </a:spcBef>
            </a:pPr>
            <a:r>
              <a:rPr lang="en-US" sz="2400" spc="48" dirty="0">
                <a:solidFill>
                  <a:srgbClr val="354093"/>
                </a:solidFill>
                <a:latin typeface="Open Sans"/>
              </a:rPr>
              <a:t>Les</a:t>
            </a:r>
            <a:r>
              <a:rPr lang="en-US" sz="2400" u="none" spc="48" dirty="0">
                <a:solidFill>
                  <a:srgbClr val="354093"/>
                </a:solidFill>
                <a:latin typeface="Open Sans"/>
              </a:rPr>
              <a:t> premières </a:t>
            </a:r>
            <a:r>
              <a:rPr lang="en-US" sz="2400" u="none" spc="48" dirty="0" err="1">
                <a:solidFill>
                  <a:srgbClr val="354093"/>
                </a:solidFill>
                <a:latin typeface="Open Sans"/>
              </a:rPr>
              <a:t>prises</a:t>
            </a:r>
            <a:r>
              <a:rPr lang="en-US" sz="2400" u="none" spc="48" dirty="0">
                <a:solidFill>
                  <a:srgbClr val="354093"/>
                </a:solidFill>
                <a:latin typeface="Open Sans"/>
              </a:rPr>
              <a:t> de </a:t>
            </a:r>
            <a:r>
              <a:rPr lang="en-US" sz="2400" u="none" spc="48" dirty="0" err="1">
                <a:solidFill>
                  <a:srgbClr val="354093"/>
                </a:solidFill>
                <a:latin typeface="Open Sans"/>
              </a:rPr>
              <a:t>vues</a:t>
            </a:r>
            <a:r>
              <a:rPr lang="en-US" sz="2400" u="none" spc="48" dirty="0">
                <a:solidFill>
                  <a:srgbClr val="354093"/>
                </a:solidFill>
                <a:latin typeface="Open Sans"/>
              </a:rPr>
              <a:t> </a:t>
            </a:r>
            <a:r>
              <a:rPr lang="en-US" sz="2400" u="none" spc="48" dirty="0" err="1">
                <a:solidFill>
                  <a:srgbClr val="354093"/>
                </a:solidFill>
                <a:latin typeface="Open Sans"/>
              </a:rPr>
              <a:t>auront</a:t>
            </a:r>
            <a:r>
              <a:rPr lang="en-US" sz="2400" u="none" spc="48" dirty="0">
                <a:solidFill>
                  <a:srgbClr val="354093"/>
                </a:solidFill>
                <a:latin typeface="Open Sans"/>
              </a:rPr>
              <a:t> lieu au début du 1</a:t>
            </a:r>
            <a:r>
              <a:rPr lang="en-US" sz="2400" u="none" spc="48" baseline="30000" dirty="0">
                <a:solidFill>
                  <a:srgbClr val="354093"/>
                </a:solidFill>
                <a:latin typeface="Open Sans"/>
              </a:rPr>
              <a:t>er</a:t>
            </a:r>
            <a:r>
              <a:rPr lang="en-US" sz="2400" u="none" spc="48" dirty="0">
                <a:solidFill>
                  <a:srgbClr val="354093"/>
                </a:solidFill>
                <a:latin typeface="Open Sans"/>
              </a:rPr>
              <a:t> </a:t>
            </a:r>
            <a:r>
              <a:rPr lang="en-US" sz="2400" u="none" spc="48" dirty="0" err="1">
                <a:solidFill>
                  <a:srgbClr val="354093"/>
                </a:solidFill>
                <a:latin typeface="Open Sans"/>
              </a:rPr>
              <a:t>trimestre</a:t>
            </a:r>
            <a:r>
              <a:rPr lang="en-US" sz="2400" u="none" spc="48" dirty="0">
                <a:solidFill>
                  <a:srgbClr val="354093"/>
                </a:solidFill>
                <a:latin typeface="Open Sans"/>
              </a:rPr>
              <a:t>, les premières diffusions </a:t>
            </a:r>
            <a:r>
              <a:rPr lang="en-US" sz="2400" u="none" spc="48" dirty="0" err="1">
                <a:solidFill>
                  <a:srgbClr val="354093"/>
                </a:solidFill>
                <a:latin typeface="Open Sans"/>
              </a:rPr>
              <a:t>auront</a:t>
            </a:r>
            <a:r>
              <a:rPr lang="en-US" sz="2400" u="none" spc="48" dirty="0">
                <a:solidFill>
                  <a:srgbClr val="354093"/>
                </a:solidFill>
                <a:latin typeface="Open Sans"/>
              </a:rPr>
              <a:t> lieu à la fin de </a:t>
            </a:r>
            <a:r>
              <a:rPr lang="en-US" sz="2400" u="none" spc="48" dirty="0" err="1">
                <a:solidFill>
                  <a:srgbClr val="354093"/>
                </a:solidFill>
                <a:latin typeface="Open Sans"/>
              </a:rPr>
              <a:t>ce</a:t>
            </a:r>
            <a:r>
              <a:rPr lang="en-US" sz="2400" u="none" spc="48" dirty="0">
                <a:solidFill>
                  <a:srgbClr val="354093"/>
                </a:solidFill>
                <a:latin typeface="Open Sans"/>
              </a:rPr>
              <a:t> 1</a:t>
            </a:r>
            <a:r>
              <a:rPr lang="en-US" sz="2400" u="none" spc="48" baseline="30000" dirty="0">
                <a:solidFill>
                  <a:srgbClr val="354093"/>
                </a:solidFill>
                <a:latin typeface="Open Sans"/>
              </a:rPr>
              <a:t>er</a:t>
            </a:r>
            <a:r>
              <a:rPr lang="en-US" sz="2400" u="none" spc="48" dirty="0">
                <a:solidFill>
                  <a:srgbClr val="354093"/>
                </a:solidFill>
                <a:latin typeface="Open Sans"/>
              </a:rPr>
              <a:t> </a:t>
            </a:r>
            <a:r>
              <a:rPr lang="en-US" sz="2400" u="none" spc="48" dirty="0" err="1">
                <a:solidFill>
                  <a:srgbClr val="354093"/>
                </a:solidFill>
                <a:latin typeface="Open Sans"/>
              </a:rPr>
              <a:t>trimestre</a:t>
            </a:r>
            <a:r>
              <a:rPr lang="en-US" sz="2400" u="none" spc="48" dirty="0">
                <a:solidFill>
                  <a:srgbClr val="354093"/>
                </a:solidFill>
                <a:latin typeface="Open Sans"/>
              </a:rPr>
              <a:t> et </a:t>
            </a:r>
            <a:r>
              <a:rPr lang="en-US" sz="2400" u="none" spc="48" dirty="0" err="1">
                <a:solidFill>
                  <a:srgbClr val="354093"/>
                </a:solidFill>
                <a:latin typeface="Open Sans"/>
              </a:rPr>
              <a:t>s’échelonneront</a:t>
            </a:r>
            <a:r>
              <a:rPr lang="en-US" sz="2400" u="none" spc="48" dirty="0">
                <a:solidFill>
                  <a:srgbClr val="354093"/>
                </a:solidFill>
                <a:latin typeface="Open Sans"/>
              </a:rPr>
              <a:t> </a:t>
            </a:r>
            <a:r>
              <a:rPr lang="en-US" sz="2400" u="none" spc="48" dirty="0" err="1" smtClean="0">
                <a:solidFill>
                  <a:srgbClr val="354093"/>
                </a:solidFill>
                <a:latin typeface="Open Sans"/>
              </a:rPr>
              <a:t>jusqu’en</a:t>
            </a:r>
            <a:r>
              <a:rPr lang="en-US" sz="2400" u="none" spc="48" dirty="0" smtClean="0">
                <a:solidFill>
                  <a:srgbClr val="354093"/>
                </a:solidFill>
                <a:latin typeface="Open Sans"/>
              </a:rPr>
              <a:t> </a:t>
            </a:r>
            <a:r>
              <a:rPr lang="en-US" sz="2400" u="none" spc="48" dirty="0" err="1" smtClean="0">
                <a:solidFill>
                  <a:srgbClr val="354093"/>
                </a:solidFill>
                <a:latin typeface="Open Sans"/>
              </a:rPr>
              <a:t>novembre</a:t>
            </a:r>
            <a:r>
              <a:rPr lang="en-US" sz="2400" u="none" spc="48" dirty="0" smtClean="0">
                <a:solidFill>
                  <a:srgbClr val="354093"/>
                </a:solidFill>
                <a:latin typeface="Open Sans"/>
              </a:rPr>
              <a:t> 2021</a:t>
            </a:r>
            <a:r>
              <a:rPr lang="en-US" sz="2400" u="none" spc="48" dirty="0">
                <a:solidFill>
                  <a:srgbClr val="354093"/>
                </a:solidFill>
                <a:latin typeface="Open Sans"/>
              </a:rPr>
              <a:t>.</a:t>
            </a:r>
          </a:p>
        </p:txBody>
      </p:sp>
      <p:sp>
        <p:nvSpPr>
          <p:cNvPr id="10" name="TextBox 10"/>
          <p:cNvSpPr txBox="1"/>
          <p:nvPr/>
        </p:nvSpPr>
        <p:spPr>
          <a:xfrm>
            <a:off x="16056718" y="9930292"/>
            <a:ext cx="2099535" cy="253365"/>
          </a:xfrm>
          <a:prstGeom prst="rect">
            <a:avLst/>
          </a:prstGeom>
        </p:spPr>
        <p:txBody>
          <a:bodyPr lIns="0" tIns="0" rIns="0" bIns="0" rtlCol="0" anchor="t">
            <a:spAutoFit/>
          </a:bodyPr>
          <a:lstStyle/>
          <a:p>
            <a:pPr marL="0" lvl="0" indent="0" algn="l">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tout public</a:t>
            </a:r>
          </a:p>
        </p:txBody>
      </p:sp>
      <p:grpSp>
        <p:nvGrpSpPr>
          <p:cNvPr id="12" name="Group 12"/>
          <p:cNvGrpSpPr/>
          <p:nvPr/>
        </p:nvGrpSpPr>
        <p:grpSpPr>
          <a:xfrm>
            <a:off x="1328561" y="8358465"/>
            <a:ext cx="918904" cy="899835"/>
            <a:chOff x="0" y="0"/>
            <a:chExt cx="1225205" cy="1199780"/>
          </a:xfrm>
        </p:grpSpPr>
        <p:grpSp>
          <p:nvGrpSpPr>
            <p:cNvPr id="13" name="Group 13"/>
            <p:cNvGrpSpPr>
              <a:grpSpLocks noChangeAspect="1"/>
            </p:cNvGrpSpPr>
            <p:nvPr/>
          </p:nvGrpSpPr>
          <p:grpSpPr>
            <a:xfrm>
              <a:off x="0" y="0"/>
              <a:ext cx="1225205" cy="1199780"/>
              <a:chOff x="-72390" y="7620"/>
              <a:chExt cx="6487160" cy="6352540"/>
            </a:xfrm>
          </p:grpSpPr>
          <p:sp>
            <p:nvSpPr>
              <p:cNvPr id="14" name="Freeform 14"/>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354093"/>
              </a:solidFill>
            </p:spPr>
          </p:sp>
        </p:grpSp>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58550" y="251591"/>
              <a:ext cx="708105" cy="696598"/>
            </a:xfrm>
            <a:prstGeom prst="rect">
              <a:avLst/>
            </a:prstGeom>
          </p:spPr>
        </p:pic>
      </p:grpSp>
      <p:grpSp>
        <p:nvGrpSpPr>
          <p:cNvPr id="16" name="Group 16"/>
          <p:cNvGrpSpPr/>
          <p:nvPr/>
        </p:nvGrpSpPr>
        <p:grpSpPr>
          <a:xfrm rot="-181246">
            <a:off x="136592" y="464741"/>
            <a:ext cx="7524210" cy="1028700"/>
            <a:chOff x="0" y="0"/>
            <a:chExt cx="1933177" cy="347980"/>
          </a:xfrm>
        </p:grpSpPr>
        <p:sp>
          <p:nvSpPr>
            <p:cNvPr id="17" name="Freeform 17"/>
            <p:cNvSpPr/>
            <p:nvPr/>
          </p:nvSpPr>
          <p:spPr>
            <a:xfrm>
              <a:off x="0" y="0"/>
              <a:ext cx="1933177" cy="347980"/>
            </a:xfrm>
            <a:custGeom>
              <a:avLst/>
              <a:gdLst/>
              <a:ahLst/>
              <a:cxnLst/>
              <a:rect l="l" t="t" r="r" b="b"/>
              <a:pathLst>
                <a:path w="1933177" h="347980">
                  <a:moveTo>
                    <a:pt x="0" y="0"/>
                  </a:moveTo>
                  <a:lnTo>
                    <a:pt x="1933177" y="0"/>
                  </a:lnTo>
                  <a:lnTo>
                    <a:pt x="1933177" y="347980"/>
                  </a:lnTo>
                  <a:lnTo>
                    <a:pt x="0" y="347980"/>
                  </a:lnTo>
                  <a:close/>
                </a:path>
              </a:pathLst>
            </a:custGeom>
            <a:solidFill>
              <a:srgbClr val="E3E3DC"/>
            </a:solidFill>
          </p:spPr>
        </p:sp>
      </p:grpSp>
      <p:grpSp>
        <p:nvGrpSpPr>
          <p:cNvPr id="18" name="Group 18"/>
          <p:cNvGrpSpPr/>
          <p:nvPr/>
        </p:nvGrpSpPr>
        <p:grpSpPr>
          <a:xfrm>
            <a:off x="225263" y="1446952"/>
            <a:ext cx="5375661" cy="1156863"/>
            <a:chOff x="0" y="0"/>
            <a:chExt cx="1818433" cy="391334"/>
          </a:xfrm>
        </p:grpSpPr>
        <p:sp>
          <p:nvSpPr>
            <p:cNvPr id="19" name="Freeform 19"/>
            <p:cNvSpPr/>
            <p:nvPr/>
          </p:nvSpPr>
          <p:spPr>
            <a:xfrm>
              <a:off x="0" y="0"/>
              <a:ext cx="1818433" cy="391334"/>
            </a:xfrm>
            <a:custGeom>
              <a:avLst/>
              <a:gdLst/>
              <a:ahLst/>
              <a:cxnLst/>
              <a:rect l="l" t="t" r="r" b="b"/>
              <a:pathLst>
                <a:path w="1818433" h="391334">
                  <a:moveTo>
                    <a:pt x="0" y="0"/>
                  </a:moveTo>
                  <a:lnTo>
                    <a:pt x="1818433" y="0"/>
                  </a:lnTo>
                  <a:lnTo>
                    <a:pt x="1818433" y="391334"/>
                  </a:lnTo>
                  <a:lnTo>
                    <a:pt x="0" y="391334"/>
                  </a:lnTo>
                  <a:close/>
                </a:path>
              </a:pathLst>
            </a:custGeom>
            <a:solidFill>
              <a:srgbClr val="E3E3DC"/>
            </a:solidFill>
          </p:spPr>
        </p:sp>
      </p:grpSp>
      <p:sp>
        <p:nvSpPr>
          <p:cNvPr id="20" name="TextBox 20"/>
          <p:cNvSpPr txBox="1"/>
          <p:nvPr/>
        </p:nvSpPr>
        <p:spPr>
          <a:xfrm rot="-181246">
            <a:off x="653146" y="528652"/>
            <a:ext cx="6906875" cy="2026196"/>
          </a:xfrm>
          <a:prstGeom prst="rect">
            <a:avLst/>
          </a:prstGeom>
        </p:spPr>
        <p:txBody>
          <a:bodyPr wrap="square" lIns="0" tIns="0" rIns="0" bIns="0" rtlCol="0" anchor="t">
            <a:spAutoFit/>
          </a:bodyPr>
          <a:lstStyle/>
          <a:p>
            <a:pPr>
              <a:lnSpc>
                <a:spcPts val="7871"/>
              </a:lnSpc>
            </a:pPr>
            <a:r>
              <a:rPr lang="en-US" sz="6400" dirty="0" smtClean="0">
                <a:solidFill>
                  <a:srgbClr val="000000"/>
                </a:solidFill>
                <a:latin typeface="Give You Glory"/>
              </a:rPr>
              <a:t>Les savoir-faire et métiers</a:t>
            </a:r>
            <a:r>
              <a:rPr lang="en-US" sz="6399" dirty="0" smtClean="0">
                <a:solidFill>
                  <a:srgbClr val="000000"/>
                </a:solidFill>
                <a:latin typeface="Give You Glory"/>
              </a:rPr>
              <a:t> Léo</a:t>
            </a:r>
            <a:endParaRPr lang="en-US" sz="6399" dirty="0">
              <a:solidFill>
                <a:srgbClr val="000000"/>
              </a:solidFill>
              <a:latin typeface="Give You Glory"/>
            </a:endParaRPr>
          </a:p>
        </p:txBody>
      </p:sp>
      <p:sp>
        <p:nvSpPr>
          <p:cNvPr id="21" name="TextBox 21"/>
          <p:cNvSpPr txBox="1"/>
          <p:nvPr/>
        </p:nvSpPr>
        <p:spPr>
          <a:xfrm>
            <a:off x="1328561" y="3278512"/>
            <a:ext cx="15712986" cy="1487587"/>
          </a:xfrm>
          <a:prstGeom prst="rect">
            <a:avLst/>
          </a:prstGeom>
        </p:spPr>
        <p:txBody>
          <a:bodyPr lIns="0" tIns="0" rIns="0" bIns="0" rtlCol="0" anchor="t">
            <a:spAutoFit/>
          </a:bodyPr>
          <a:lstStyle/>
          <a:p>
            <a:pPr marL="0" lvl="0" indent="0" algn="l">
              <a:lnSpc>
                <a:spcPts val="2879"/>
              </a:lnSpc>
              <a:spcBef>
                <a:spcPct val="0"/>
              </a:spcBef>
            </a:pPr>
            <a:r>
              <a:rPr lang="en-US" sz="2400" spc="48" dirty="0">
                <a:solidFill>
                  <a:srgbClr val="191919"/>
                </a:solidFill>
                <a:latin typeface="Open Sans Bold"/>
              </a:rPr>
              <a:t>No</a:t>
            </a:r>
            <a:r>
              <a:rPr lang="en-US" sz="2400" u="none" spc="48" dirty="0">
                <a:solidFill>
                  <a:srgbClr val="191919"/>
                </a:solidFill>
                <a:latin typeface="Open Sans Bold"/>
              </a:rPr>
              <a:t>tre </a:t>
            </a:r>
            <a:r>
              <a:rPr lang="en-US" sz="2400" u="none" spc="48" dirty="0" err="1">
                <a:solidFill>
                  <a:srgbClr val="191919"/>
                </a:solidFill>
                <a:latin typeface="Open Sans Bold"/>
              </a:rPr>
              <a:t>mouvement</a:t>
            </a:r>
            <a:r>
              <a:rPr lang="en-US" sz="2400" u="none" spc="48" dirty="0">
                <a:solidFill>
                  <a:srgbClr val="191919"/>
                </a:solidFill>
                <a:latin typeface="Open Sans Bold"/>
              </a:rPr>
              <a:t> a </a:t>
            </a:r>
            <a:r>
              <a:rPr lang="en-US" sz="2400" u="none" spc="48" dirty="0" err="1">
                <a:solidFill>
                  <a:srgbClr val="191919"/>
                </a:solidFill>
                <a:latin typeface="Open Sans Bold"/>
              </a:rPr>
              <a:t>toujours</a:t>
            </a:r>
            <a:r>
              <a:rPr lang="en-US" sz="2400" u="none" spc="48" dirty="0">
                <a:solidFill>
                  <a:srgbClr val="191919"/>
                </a:solidFill>
                <a:latin typeface="Open Sans Bold"/>
              </a:rPr>
              <a:t> </a:t>
            </a:r>
            <a:r>
              <a:rPr lang="en-US" sz="2400" u="none" spc="48" dirty="0" err="1">
                <a:solidFill>
                  <a:srgbClr val="191919"/>
                </a:solidFill>
                <a:latin typeface="Open Sans Bold"/>
              </a:rPr>
              <a:t>su</a:t>
            </a:r>
            <a:r>
              <a:rPr lang="en-US" sz="2400" u="none" spc="48" dirty="0">
                <a:solidFill>
                  <a:srgbClr val="191919"/>
                </a:solidFill>
                <a:latin typeface="Open Sans Bold"/>
              </a:rPr>
              <a:t> </a:t>
            </a:r>
            <a:r>
              <a:rPr lang="en-US" sz="2400" u="none" spc="48" dirty="0" err="1">
                <a:solidFill>
                  <a:srgbClr val="191919"/>
                </a:solidFill>
                <a:latin typeface="Open Sans Bold"/>
              </a:rPr>
              <a:t>s’adapter</a:t>
            </a:r>
            <a:r>
              <a:rPr lang="en-US" sz="2400" u="none" spc="48" dirty="0">
                <a:solidFill>
                  <a:srgbClr val="191919"/>
                </a:solidFill>
                <a:latin typeface="Open Sans Bold"/>
              </a:rPr>
              <a:t> aux </a:t>
            </a:r>
            <a:r>
              <a:rPr lang="en-US" sz="2400" u="none" spc="48" dirty="0" err="1">
                <a:solidFill>
                  <a:srgbClr val="191919"/>
                </a:solidFill>
                <a:latin typeface="Open Sans Bold"/>
              </a:rPr>
              <a:t>enjeux</a:t>
            </a:r>
            <a:r>
              <a:rPr lang="en-US" sz="2400" u="none" spc="48" dirty="0">
                <a:solidFill>
                  <a:srgbClr val="191919"/>
                </a:solidFill>
                <a:latin typeface="Open Sans Bold"/>
              </a:rPr>
              <a:t> </a:t>
            </a:r>
            <a:r>
              <a:rPr lang="en-US" sz="2400" u="none" spc="48" dirty="0" err="1">
                <a:solidFill>
                  <a:srgbClr val="191919"/>
                </a:solidFill>
                <a:latin typeface="Open Sans Bold"/>
              </a:rPr>
              <a:t>sociétaux</a:t>
            </a:r>
            <a:r>
              <a:rPr lang="en-US" sz="2400" u="none" spc="48" dirty="0">
                <a:solidFill>
                  <a:srgbClr val="191919"/>
                </a:solidFill>
                <a:latin typeface="Open Sans Bold"/>
              </a:rPr>
              <a:t> en </a:t>
            </a:r>
            <a:r>
              <a:rPr lang="en-US" sz="2400" spc="48" dirty="0" err="1" smtClean="0">
                <a:solidFill>
                  <a:srgbClr val="191919"/>
                </a:solidFill>
                <a:latin typeface="Open Sans Bold"/>
              </a:rPr>
              <a:t>développant</a:t>
            </a:r>
            <a:r>
              <a:rPr lang="en-US" sz="2400" spc="48" dirty="0" smtClean="0">
                <a:solidFill>
                  <a:srgbClr val="191919"/>
                </a:solidFill>
                <a:latin typeface="Open Sans Bold"/>
              </a:rPr>
              <a:t> de nouveaux </a:t>
            </a:r>
            <a:r>
              <a:rPr lang="en-US" sz="2400" spc="48" dirty="0" err="1" smtClean="0">
                <a:solidFill>
                  <a:srgbClr val="191919"/>
                </a:solidFill>
                <a:latin typeface="Open Sans Bold"/>
              </a:rPr>
              <a:t>projets</a:t>
            </a:r>
            <a:r>
              <a:rPr lang="en-US" sz="2400" spc="48" dirty="0" smtClean="0">
                <a:solidFill>
                  <a:srgbClr val="191919"/>
                </a:solidFill>
                <a:latin typeface="Open Sans Bold"/>
              </a:rPr>
              <a:t>, en </a:t>
            </a:r>
            <a:r>
              <a:rPr lang="en-US" sz="2400" spc="48" dirty="0" err="1" smtClean="0">
                <a:solidFill>
                  <a:srgbClr val="191919"/>
                </a:solidFill>
                <a:latin typeface="Open Sans Bold"/>
              </a:rPr>
              <a:t>adapatant</a:t>
            </a:r>
            <a:r>
              <a:rPr lang="en-US" sz="2400" spc="48" dirty="0" smtClean="0">
                <a:solidFill>
                  <a:srgbClr val="191919"/>
                </a:solidFill>
                <a:latin typeface="Open Sans Bold"/>
              </a:rPr>
              <a:t> </a:t>
            </a:r>
            <a:r>
              <a:rPr lang="en-US" sz="2400" spc="48" dirty="0" err="1" smtClean="0">
                <a:solidFill>
                  <a:srgbClr val="191919"/>
                </a:solidFill>
                <a:latin typeface="Open Sans Bold"/>
              </a:rPr>
              <a:t>ses</a:t>
            </a:r>
            <a:r>
              <a:rPr lang="en-US" sz="2400" spc="48" dirty="0" smtClean="0">
                <a:solidFill>
                  <a:srgbClr val="191919"/>
                </a:solidFill>
                <a:latin typeface="Open Sans Bold"/>
              </a:rPr>
              <a:t> modes </a:t>
            </a:r>
            <a:r>
              <a:rPr lang="en-US" sz="2400" spc="48" dirty="0" err="1" smtClean="0">
                <a:solidFill>
                  <a:srgbClr val="191919"/>
                </a:solidFill>
                <a:latin typeface="Open Sans Bold"/>
              </a:rPr>
              <a:t>d’intervention</a:t>
            </a:r>
            <a:r>
              <a:rPr lang="en-US" sz="2400" spc="48" dirty="0" smtClean="0">
                <a:solidFill>
                  <a:srgbClr val="191919"/>
                </a:solidFill>
                <a:latin typeface="Open Sans Bold"/>
              </a:rPr>
              <a:t>, en </a:t>
            </a:r>
            <a:r>
              <a:rPr lang="en-US" sz="2400" spc="48" dirty="0" err="1" smtClean="0">
                <a:solidFill>
                  <a:srgbClr val="191919"/>
                </a:solidFill>
                <a:latin typeface="Open Sans Bold"/>
              </a:rPr>
              <a:t>c</a:t>
            </a:r>
            <a:r>
              <a:rPr lang="en-US" sz="2400" u="none" spc="48" dirty="0" err="1" smtClean="0">
                <a:solidFill>
                  <a:srgbClr val="191919"/>
                </a:solidFill>
                <a:latin typeface="Open Sans Bold"/>
              </a:rPr>
              <a:t>réant</a:t>
            </a:r>
            <a:r>
              <a:rPr lang="en-US" sz="2400" u="none" spc="48" dirty="0" smtClean="0">
                <a:solidFill>
                  <a:srgbClr val="191919"/>
                </a:solidFill>
                <a:latin typeface="Open Sans Bold"/>
              </a:rPr>
              <a:t> </a:t>
            </a:r>
            <a:r>
              <a:rPr lang="en-US" sz="2400" u="none" spc="48" dirty="0">
                <a:solidFill>
                  <a:srgbClr val="191919"/>
                </a:solidFill>
                <a:latin typeface="Open Sans Bold"/>
              </a:rPr>
              <a:t>de nouveaux </a:t>
            </a:r>
            <a:r>
              <a:rPr lang="en-US" sz="2400" u="none" spc="48" dirty="0" err="1">
                <a:solidFill>
                  <a:srgbClr val="191919"/>
                </a:solidFill>
                <a:latin typeface="Open Sans Bold"/>
              </a:rPr>
              <a:t>dispositifs</a:t>
            </a:r>
            <a:r>
              <a:rPr lang="en-US" sz="2400" u="none" spc="48" dirty="0">
                <a:solidFill>
                  <a:srgbClr val="191919"/>
                </a:solidFill>
                <a:latin typeface="Open Sans Bold"/>
              </a:rPr>
              <a:t> </a:t>
            </a:r>
            <a:r>
              <a:rPr lang="en-US" sz="2400" u="none" spc="48" dirty="0" err="1" smtClean="0">
                <a:solidFill>
                  <a:srgbClr val="191919"/>
                </a:solidFill>
                <a:latin typeface="Open Sans Bold"/>
              </a:rPr>
              <a:t>ou</a:t>
            </a:r>
            <a:r>
              <a:rPr lang="en-US" sz="2400" u="none" spc="48" dirty="0" smtClean="0">
                <a:solidFill>
                  <a:srgbClr val="191919"/>
                </a:solidFill>
                <a:latin typeface="Open Sans Bold"/>
              </a:rPr>
              <a:t> </a:t>
            </a:r>
            <a:r>
              <a:rPr lang="en-US" sz="2400" u="none" spc="48" dirty="0">
                <a:solidFill>
                  <a:srgbClr val="191919"/>
                </a:solidFill>
                <a:latin typeface="Open Sans Bold"/>
              </a:rPr>
              <a:t>en </a:t>
            </a:r>
            <a:r>
              <a:rPr lang="en-US" sz="2400" u="none" spc="48" dirty="0" err="1">
                <a:solidFill>
                  <a:srgbClr val="191919"/>
                </a:solidFill>
                <a:latin typeface="Open Sans Bold"/>
              </a:rPr>
              <a:t>nouant</a:t>
            </a:r>
            <a:r>
              <a:rPr lang="en-US" sz="2400" u="none" spc="48" dirty="0">
                <a:solidFill>
                  <a:srgbClr val="191919"/>
                </a:solidFill>
                <a:latin typeface="Open Sans Bold"/>
              </a:rPr>
              <a:t> </a:t>
            </a:r>
            <a:r>
              <a:rPr lang="en-US" sz="2400" u="none" spc="48" dirty="0" smtClean="0">
                <a:solidFill>
                  <a:srgbClr val="191919"/>
                </a:solidFill>
                <a:latin typeface="Open Sans Bold"/>
              </a:rPr>
              <a:t>des </a:t>
            </a:r>
            <a:r>
              <a:rPr lang="en-US" sz="2400" u="none" spc="48" dirty="0" err="1" smtClean="0">
                <a:solidFill>
                  <a:srgbClr val="191919"/>
                </a:solidFill>
                <a:latin typeface="Open Sans Bold"/>
              </a:rPr>
              <a:t>partenariats</a:t>
            </a:r>
            <a:r>
              <a:rPr lang="en-US" sz="2400" u="none" spc="48" dirty="0">
                <a:solidFill>
                  <a:srgbClr val="191919"/>
                </a:solidFill>
                <a:latin typeface="Open Sans Bold"/>
              </a:rPr>
              <a:t>. </a:t>
            </a:r>
            <a:r>
              <a:rPr lang="en-US" sz="2400" u="none" spc="48" dirty="0" err="1">
                <a:solidFill>
                  <a:srgbClr val="191919"/>
                </a:solidFill>
                <a:latin typeface="Open Sans Bold"/>
              </a:rPr>
              <a:t>Quelles</a:t>
            </a:r>
            <a:r>
              <a:rPr lang="en-US" sz="2400" u="none" spc="48" dirty="0">
                <a:solidFill>
                  <a:srgbClr val="191919"/>
                </a:solidFill>
                <a:latin typeface="Open Sans Bold"/>
              </a:rPr>
              <a:t> </a:t>
            </a:r>
            <a:r>
              <a:rPr lang="en-US" sz="2400" u="none" spc="48" dirty="0" err="1">
                <a:solidFill>
                  <a:srgbClr val="191919"/>
                </a:solidFill>
                <a:latin typeface="Open Sans Bold"/>
              </a:rPr>
              <a:t>sont</a:t>
            </a:r>
            <a:r>
              <a:rPr lang="en-US" sz="2400" u="none" spc="48" dirty="0">
                <a:solidFill>
                  <a:srgbClr val="191919"/>
                </a:solidFill>
                <a:latin typeface="Open Sans Bold"/>
              </a:rPr>
              <a:t> les </a:t>
            </a:r>
            <a:r>
              <a:rPr lang="en-US" sz="2400" u="none" spc="48" dirty="0" err="1">
                <a:solidFill>
                  <a:srgbClr val="191919"/>
                </a:solidFill>
                <a:latin typeface="Open Sans Bold"/>
              </a:rPr>
              <a:t>origines</a:t>
            </a:r>
            <a:r>
              <a:rPr lang="en-US" sz="2400" u="none" spc="48" dirty="0">
                <a:solidFill>
                  <a:srgbClr val="191919"/>
                </a:solidFill>
                <a:latin typeface="Open Sans Bold"/>
              </a:rPr>
              <a:t> de </a:t>
            </a:r>
            <a:r>
              <a:rPr lang="en-US" sz="2400" u="none" spc="48" dirty="0" err="1">
                <a:solidFill>
                  <a:srgbClr val="191919"/>
                </a:solidFill>
                <a:latin typeface="Open Sans Bold"/>
              </a:rPr>
              <a:t>nos</a:t>
            </a:r>
            <a:r>
              <a:rPr lang="en-US" sz="2400" u="none" spc="48" dirty="0">
                <a:solidFill>
                  <a:srgbClr val="191919"/>
                </a:solidFill>
                <a:latin typeface="Open Sans Bold"/>
              </a:rPr>
              <a:t> métiers et en </a:t>
            </a:r>
            <a:r>
              <a:rPr lang="en-US" sz="2400" u="none" spc="48" dirty="0" smtClean="0">
                <a:solidFill>
                  <a:srgbClr val="191919"/>
                </a:solidFill>
                <a:latin typeface="Open Sans Bold"/>
              </a:rPr>
              <a:t>quoi </a:t>
            </a:r>
            <a:r>
              <a:rPr lang="en-US" sz="2400" u="none" spc="48" dirty="0" err="1" smtClean="0">
                <a:solidFill>
                  <a:srgbClr val="191919"/>
                </a:solidFill>
                <a:latin typeface="Open Sans Bold"/>
              </a:rPr>
              <a:t>répondent-ils</a:t>
            </a:r>
            <a:r>
              <a:rPr lang="en-US" sz="2400" u="none" spc="48" dirty="0" smtClean="0">
                <a:solidFill>
                  <a:srgbClr val="191919"/>
                </a:solidFill>
                <a:latin typeface="Open Sans Bold"/>
              </a:rPr>
              <a:t> </a:t>
            </a:r>
            <a:r>
              <a:rPr lang="en-US" sz="2400" u="none" spc="48" dirty="0">
                <a:solidFill>
                  <a:srgbClr val="191919"/>
                </a:solidFill>
                <a:latin typeface="Open Sans Bold"/>
              </a:rPr>
              <a:t>aux </a:t>
            </a:r>
            <a:r>
              <a:rPr lang="en-US" sz="2400" u="none" spc="48" dirty="0" err="1">
                <a:solidFill>
                  <a:srgbClr val="191919"/>
                </a:solidFill>
                <a:latin typeface="Open Sans Bold"/>
              </a:rPr>
              <a:t>enjeux</a:t>
            </a:r>
            <a:r>
              <a:rPr lang="en-US" sz="2400" u="none" spc="48" dirty="0">
                <a:solidFill>
                  <a:srgbClr val="191919"/>
                </a:solidFill>
                <a:latin typeface="Open Sans Bold"/>
              </a:rPr>
              <a:t> de </a:t>
            </a:r>
            <a:r>
              <a:rPr lang="en-US" sz="2400" u="none" spc="48" dirty="0" err="1">
                <a:solidFill>
                  <a:srgbClr val="191919"/>
                </a:solidFill>
                <a:latin typeface="Open Sans Bold"/>
              </a:rPr>
              <a:t>demain</a:t>
            </a:r>
            <a:r>
              <a:rPr lang="en-US" sz="2400" u="none" spc="48" dirty="0">
                <a:solidFill>
                  <a:srgbClr val="191919"/>
                </a:solidFill>
                <a:latin typeface="Open Sans Bold"/>
              </a:rPr>
              <a:t> ?</a:t>
            </a:r>
          </a:p>
        </p:txBody>
      </p:sp>
      <p:grpSp>
        <p:nvGrpSpPr>
          <p:cNvPr id="6" name="Groupe 5"/>
          <p:cNvGrpSpPr/>
          <p:nvPr/>
        </p:nvGrpSpPr>
        <p:grpSpPr>
          <a:xfrm>
            <a:off x="8856904" y="109708"/>
            <a:ext cx="5890771" cy="505679"/>
            <a:chOff x="1328561" y="4256470"/>
            <a:chExt cx="5890771" cy="505679"/>
          </a:xfrm>
        </p:grpSpPr>
        <p:grpSp>
          <p:nvGrpSpPr>
            <p:cNvPr id="22" name="Group 22"/>
            <p:cNvGrpSpPr/>
            <p:nvPr/>
          </p:nvGrpSpPr>
          <p:grpSpPr>
            <a:xfrm>
              <a:off x="1328561" y="4256470"/>
              <a:ext cx="5890771" cy="505679"/>
              <a:chOff x="0" y="0"/>
              <a:chExt cx="1992681" cy="171057"/>
            </a:xfrm>
          </p:grpSpPr>
          <p:sp>
            <p:nvSpPr>
              <p:cNvPr id="23" name="Freeform 23"/>
              <p:cNvSpPr/>
              <p:nvPr/>
            </p:nvSpPr>
            <p:spPr>
              <a:xfrm>
                <a:off x="0" y="0"/>
                <a:ext cx="1992681" cy="171057"/>
              </a:xfrm>
              <a:custGeom>
                <a:avLst/>
                <a:gdLst/>
                <a:ahLst/>
                <a:cxnLst/>
                <a:rect l="l" t="t" r="r" b="b"/>
                <a:pathLst>
                  <a:path w="1992681" h="171057">
                    <a:moveTo>
                      <a:pt x="0" y="0"/>
                    </a:moveTo>
                    <a:lnTo>
                      <a:pt x="1992681" y="0"/>
                    </a:lnTo>
                    <a:lnTo>
                      <a:pt x="1992681" y="171057"/>
                    </a:lnTo>
                    <a:lnTo>
                      <a:pt x="0" y="171057"/>
                    </a:lnTo>
                    <a:close/>
                  </a:path>
                </a:pathLst>
              </a:custGeom>
              <a:solidFill>
                <a:srgbClr val="354093"/>
              </a:solidFill>
            </p:spPr>
          </p:sp>
        </p:grpSp>
        <p:sp>
          <p:nvSpPr>
            <p:cNvPr id="26" name="TextBox 26"/>
            <p:cNvSpPr txBox="1"/>
            <p:nvPr/>
          </p:nvSpPr>
          <p:spPr>
            <a:xfrm>
              <a:off x="1406922" y="4292140"/>
              <a:ext cx="5734050" cy="377190"/>
            </a:xfrm>
            <a:prstGeom prst="rect">
              <a:avLst/>
            </a:prstGeom>
          </p:spPr>
          <p:txBody>
            <a:bodyPr lIns="0" tIns="0" rIns="0" bIns="0" rtlCol="0" anchor="t">
              <a:spAutoFit/>
            </a:bodyPr>
            <a:lstStyle/>
            <a:p>
              <a:pPr marL="0" lvl="0" indent="0" algn="ctr">
                <a:lnSpc>
                  <a:spcPts val="3150"/>
                </a:lnSpc>
                <a:spcBef>
                  <a:spcPct val="0"/>
                </a:spcBef>
              </a:pPr>
              <a:r>
                <a:rPr lang="en-US" sz="2100" u="none" spc="105">
                  <a:solidFill>
                    <a:srgbClr val="FFFFFF"/>
                  </a:solidFill>
                  <a:latin typeface="Open Sans"/>
                </a:rPr>
                <a:t>#Montrer notre dynamique dans le temps</a:t>
              </a:r>
            </a:p>
          </p:txBody>
        </p:sp>
      </p:grpSp>
      <p:grpSp>
        <p:nvGrpSpPr>
          <p:cNvPr id="7" name="Groupe 6"/>
          <p:cNvGrpSpPr/>
          <p:nvPr/>
        </p:nvGrpSpPr>
        <p:grpSpPr>
          <a:xfrm>
            <a:off x="8495928" y="683371"/>
            <a:ext cx="6250046" cy="505679"/>
            <a:chOff x="7477420" y="4256470"/>
            <a:chExt cx="6250046" cy="505679"/>
          </a:xfrm>
        </p:grpSpPr>
        <p:grpSp>
          <p:nvGrpSpPr>
            <p:cNvPr id="24" name="Group 24"/>
            <p:cNvGrpSpPr/>
            <p:nvPr/>
          </p:nvGrpSpPr>
          <p:grpSpPr>
            <a:xfrm>
              <a:off x="7477420" y="4256470"/>
              <a:ext cx="6250046" cy="505679"/>
              <a:chOff x="0" y="0"/>
              <a:chExt cx="2114213" cy="171057"/>
            </a:xfrm>
          </p:grpSpPr>
          <p:sp>
            <p:nvSpPr>
              <p:cNvPr id="25" name="Freeform 25"/>
              <p:cNvSpPr/>
              <p:nvPr/>
            </p:nvSpPr>
            <p:spPr>
              <a:xfrm>
                <a:off x="0" y="0"/>
                <a:ext cx="2114213" cy="171057"/>
              </a:xfrm>
              <a:custGeom>
                <a:avLst/>
                <a:gdLst/>
                <a:ahLst/>
                <a:cxnLst/>
                <a:rect l="l" t="t" r="r" b="b"/>
                <a:pathLst>
                  <a:path w="2114213" h="171057">
                    <a:moveTo>
                      <a:pt x="0" y="0"/>
                    </a:moveTo>
                    <a:lnTo>
                      <a:pt x="2114213" y="0"/>
                    </a:lnTo>
                    <a:lnTo>
                      <a:pt x="2114213" y="171057"/>
                    </a:lnTo>
                    <a:lnTo>
                      <a:pt x="0" y="171057"/>
                    </a:lnTo>
                    <a:close/>
                  </a:path>
                </a:pathLst>
              </a:custGeom>
              <a:solidFill>
                <a:srgbClr val="68B8B1"/>
              </a:solidFill>
            </p:spPr>
          </p:sp>
        </p:grpSp>
        <p:sp>
          <p:nvSpPr>
            <p:cNvPr id="27" name="TextBox 27"/>
            <p:cNvSpPr txBox="1"/>
            <p:nvPr/>
          </p:nvSpPr>
          <p:spPr>
            <a:xfrm>
              <a:off x="7477420" y="4292140"/>
              <a:ext cx="6250046" cy="377190"/>
            </a:xfrm>
            <a:prstGeom prst="rect">
              <a:avLst/>
            </a:prstGeom>
          </p:spPr>
          <p:txBody>
            <a:bodyPr lIns="0" tIns="0" rIns="0" bIns="0" rtlCol="0" anchor="t">
              <a:spAutoFit/>
            </a:bodyPr>
            <a:lstStyle/>
            <a:p>
              <a:pPr marL="0" lvl="0" indent="0" algn="ctr">
                <a:lnSpc>
                  <a:spcPts val="3150"/>
                </a:lnSpc>
                <a:spcBef>
                  <a:spcPct val="0"/>
                </a:spcBef>
              </a:pPr>
              <a:r>
                <a:rPr lang="en-US" sz="2100" u="none" spc="105" dirty="0">
                  <a:solidFill>
                    <a:srgbClr val="FFFFFF"/>
                  </a:solidFill>
                  <a:latin typeface="Open Sans"/>
                </a:rPr>
                <a:t>#Tracer des </a:t>
              </a:r>
              <a:r>
                <a:rPr lang="en-US" sz="2100" u="none" spc="105" dirty="0" err="1">
                  <a:solidFill>
                    <a:srgbClr val="FFFFFF"/>
                  </a:solidFill>
                  <a:latin typeface="Open Sans"/>
                </a:rPr>
                <a:t>trajectoires</a:t>
              </a:r>
              <a:r>
                <a:rPr lang="en-US" sz="2100" u="none" spc="105" dirty="0">
                  <a:solidFill>
                    <a:srgbClr val="FFFFFF"/>
                  </a:solidFill>
                  <a:latin typeface="Open Sans"/>
                </a:rPr>
                <a:t> et des perspectives</a:t>
              </a:r>
            </a:p>
          </p:txBody>
        </p:sp>
      </p:grpSp>
      <p:sp>
        <p:nvSpPr>
          <p:cNvPr id="28" name="TextBox 28"/>
          <p:cNvSpPr txBox="1"/>
          <p:nvPr/>
        </p:nvSpPr>
        <p:spPr>
          <a:xfrm>
            <a:off x="1349108" y="4951993"/>
            <a:ext cx="15712986" cy="2698175"/>
          </a:xfrm>
          <a:prstGeom prst="rect">
            <a:avLst/>
          </a:prstGeom>
        </p:spPr>
        <p:txBody>
          <a:bodyPr lIns="0" tIns="0" rIns="0" bIns="0" rtlCol="0" anchor="t">
            <a:spAutoFit/>
          </a:bodyPr>
          <a:lstStyle/>
          <a:p>
            <a:pPr marL="453390" lvl="1" indent="-226695" algn="l">
              <a:lnSpc>
                <a:spcPts val="3150"/>
              </a:lnSpc>
              <a:buFont typeface="Arial"/>
              <a:buChar char="•"/>
            </a:pPr>
            <a:r>
              <a:rPr lang="en-US" sz="2100" u="none" spc="42" dirty="0" smtClean="0">
                <a:solidFill>
                  <a:srgbClr val="191919"/>
                </a:solidFill>
                <a:latin typeface="Open Sans"/>
              </a:rPr>
              <a:t>En format video, des </a:t>
            </a:r>
            <a:r>
              <a:rPr lang="en-US" sz="2100" b="1" u="none" spc="42" dirty="0" err="1" smtClean="0">
                <a:solidFill>
                  <a:srgbClr val="191919"/>
                </a:solidFill>
                <a:latin typeface="Open Sans"/>
              </a:rPr>
              <a:t>professionnel.le.s</a:t>
            </a:r>
            <a:r>
              <a:rPr lang="en-US" sz="2100" u="none" spc="42" dirty="0" smtClean="0">
                <a:solidFill>
                  <a:srgbClr val="191919"/>
                </a:solidFill>
                <a:latin typeface="Open Sans"/>
              </a:rPr>
              <a:t> </a:t>
            </a:r>
            <a:r>
              <a:rPr lang="en-US" sz="2100" u="none" spc="42" dirty="0">
                <a:solidFill>
                  <a:srgbClr val="191919"/>
                </a:solidFill>
                <a:latin typeface="Open Sans"/>
              </a:rPr>
              <a:t>et des </a:t>
            </a:r>
            <a:r>
              <a:rPr lang="en-US" sz="2100" b="1" u="none" spc="42" dirty="0" err="1">
                <a:solidFill>
                  <a:srgbClr val="191919"/>
                </a:solidFill>
                <a:latin typeface="Open Sans"/>
              </a:rPr>
              <a:t>bénévoles</a:t>
            </a:r>
            <a:r>
              <a:rPr lang="en-US" sz="2100" u="none" spc="42" dirty="0">
                <a:solidFill>
                  <a:srgbClr val="191919"/>
                </a:solidFill>
                <a:latin typeface="Open Sans"/>
              </a:rPr>
              <a:t> </a:t>
            </a:r>
            <a:r>
              <a:rPr lang="en-US" sz="2100" u="none" spc="42" dirty="0" smtClean="0">
                <a:solidFill>
                  <a:srgbClr val="191919"/>
                </a:solidFill>
                <a:latin typeface="Open Sans"/>
              </a:rPr>
              <a:t>nous </a:t>
            </a:r>
            <a:r>
              <a:rPr lang="en-US" sz="2100" u="none" spc="42" dirty="0" err="1" smtClean="0">
                <a:solidFill>
                  <a:srgbClr val="191919"/>
                </a:solidFill>
                <a:latin typeface="Open Sans"/>
              </a:rPr>
              <a:t>permettrons</a:t>
            </a:r>
            <a:r>
              <a:rPr lang="en-US" sz="2100" u="none" spc="42" dirty="0" smtClean="0">
                <a:solidFill>
                  <a:srgbClr val="191919"/>
                </a:solidFill>
                <a:latin typeface="Open Sans"/>
              </a:rPr>
              <a:t> de </a:t>
            </a:r>
            <a:r>
              <a:rPr lang="en-US" sz="2100" u="none" spc="42" dirty="0" err="1" smtClean="0">
                <a:solidFill>
                  <a:srgbClr val="191919"/>
                </a:solidFill>
                <a:latin typeface="Open Sans"/>
              </a:rPr>
              <a:t>découvrir</a:t>
            </a:r>
            <a:r>
              <a:rPr lang="en-US" sz="2100" u="none" spc="42" dirty="0" smtClean="0">
                <a:solidFill>
                  <a:srgbClr val="191919"/>
                </a:solidFill>
                <a:latin typeface="Open Sans"/>
              </a:rPr>
              <a:t> </a:t>
            </a:r>
            <a:r>
              <a:rPr lang="en-US" sz="2100" b="1" u="none" spc="42" dirty="0" err="1">
                <a:solidFill>
                  <a:srgbClr val="191919"/>
                </a:solidFill>
                <a:latin typeface="Open Sans"/>
              </a:rPr>
              <a:t>nos</a:t>
            </a:r>
            <a:r>
              <a:rPr lang="en-US" sz="2100" b="1" u="none" spc="42" dirty="0">
                <a:solidFill>
                  <a:srgbClr val="191919"/>
                </a:solidFill>
                <a:latin typeface="Open Sans"/>
              </a:rPr>
              <a:t> </a:t>
            </a:r>
            <a:r>
              <a:rPr lang="en-US" sz="2100" b="1" u="none" spc="42" dirty="0" smtClean="0">
                <a:solidFill>
                  <a:srgbClr val="191919"/>
                </a:solidFill>
                <a:latin typeface="Open Sans"/>
              </a:rPr>
              <a:t>savoir-faire, </a:t>
            </a:r>
            <a:r>
              <a:rPr lang="en-US" sz="2100" b="1" u="none" spc="42" dirty="0" err="1" smtClean="0">
                <a:solidFill>
                  <a:srgbClr val="191919"/>
                </a:solidFill>
                <a:latin typeface="Open Sans"/>
              </a:rPr>
              <a:t>nos</a:t>
            </a:r>
            <a:r>
              <a:rPr lang="en-US" sz="2100" b="1" u="none" spc="42" dirty="0" smtClean="0">
                <a:solidFill>
                  <a:srgbClr val="191919"/>
                </a:solidFill>
                <a:latin typeface="Open Sans"/>
              </a:rPr>
              <a:t> champs </a:t>
            </a:r>
            <a:r>
              <a:rPr lang="en-US" sz="2100" b="1" u="none" spc="42" dirty="0" err="1" smtClean="0">
                <a:solidFill>
                  <a:srgbClr val="191919"/>
                </a:solidFill>
                <a:latin typeface="Open Sans"/>
              </a:rPr>
              <a:t>d’intervention</a:t>
            </a:r>
            <a:r>
              <a:rPr lang="en-US" sz="2100" b="1" u="none" spc="42" dirty="0" smtClean="0">
                <a:solidFill>
                  <a:srgbClr val="191919"/>
                </a:solidFill>
                <a:latin typeface="Open Sans"/>
              </a:rPr>
              <a:t>, </a:t>
            </a:r>
            <a:r>
              <a:rPr lang="en-US" sz="2100" b="1" u="none" spc="42" dirty="0" err="1" smtClean="0">
                <a:solidFill>
                  <a:srgbClr val="191919"/>
                </a:solidFill>
                <a:latin typeface="Open Sans"/>
              </a:rPr>
              <a:t>nos</a:t>
            </a:r>
            <a:r>
              <a:rPr lang="en-US" sz="2100" b="1" u="none" spc="42" dirty="0" smtClean="0">
                <a:solidFill>
                  <a:srgbClr val="191919"/>
                </a:solidFill>
                <a:latin typeface="Open Sans"/>
              </a:rPr>
              <a:t> métiers, </a:t>
            </a:r>
            <a:r>
              <a:rPr lang="en-US" sz="2100" b="1" u="none" spc="42" dirty="0" err="1" smtClean="0">
                <a:solidFill>
                  <a:srgbClr val="191919"/>
                </a:solidFill>
                <a:latin typeface="Open Sans"/>
              </a:rPr>
              <a:t>leur</a:t>
            </a:r>
            <a:r>
              <a:rPr lang="en-US" sz="2100" b="1" u="none" spc="42" dirty="0" smtClean="0">
                <a:solidFill>
                  <a:srgbClr val="191919"/>
                </a:solidFill>
                <a:latin typeface="Open Sans"/>
              </a:rPr>
              <a:t> histoire et </a:t>
            </a:r>
            <a:r>
              <a:rPr lang="en-US" sz="2100" b="1" u="none" spc="42" dirty="0" err="1" smtClean="0">
                <a:solidFill>
                  <a:srgbClr val="191919"/>
                </a:solidFill>
                <a:latin typeface="Open Sans"/>
              </a:rPr>
              <a:t>leur</a:t>
            </a:r>
            <a:r>
              <a:rPr lang="en-US" sz="2100" b="1" u="none" spc="42" dirty="0" smtClean="0">
                <a:solidFill>
                  <a:srgbClr val="191919"/>
                </a:solidFill>
                <a:latin typeface="Open Sans"/>
              </a:rPr>
              <a:t> perspectives</a:t>
            </a:r>
            <a:r>
              <a:rPr lang="en-US" sz="2100" u="none" spc="42" dirty="0" smtClean="0">
                <a:solidFill>
                  <a:srgbClr val="191919"/>
                </a:solidFill>
                <a:latin typeface="Open Sans"/>
              </a:rPr>
              <a:t>.</a:t>
            </a:r>
          </a:p>
          <a:p>
            <a:pPr marL="226695" lvl="1" algn="l">
              <a:lnSpc>
                <a:spcPts val="3150"/>
              </a:lnSpc>
            </a:pPr>
            <a:endParaRPr lang="en-US" sz="2100" u="none" spc="42" dirty="0">
              <a:solidFill>
                <a:srgbClr val="191919"/>
              </a:solidFill>
              <a:latin typeface="Open Sans"/>
            </a:endParaRPr>
          </a:p>
          <a:p>
            <a:pPr marL="453390" lvl="1" indent="-226695" algn="l">
              <a:buFont typeface="Arial"/>
              <a:buChar char="•"/>
            </a:pPr>
            <a:r>
              <a:rPr lang="en-US" sz="2100" u="none" spc="42" dirty="0" err="1" smtClean="0">
                <a:solidFill>
                  <a:srgbClr val="191919"/>
                </a:solidFill>
                <a:latin typeface="Open Sans"/>
              </a:rPr>
              <a:t>Ces</a:t>
            </a:r>
            <a:r>
              <a:rPr lang="en-US" sz="2100" u="none" spc="42" dirty="0" smtClean="0">
                <a:solidFill>
                  <a:srgbClr val="191919"/>
                </a:solidFill>
                <a:latin typeface="Open Sans"/>
              </a:rPr>
              <a:t> </a:t>
            </a:r>
            <a:r>
              <a:rPr lang="en-US" sz="2100" u="none" spc="42" dirty="0" err="1">
                <a:solidFill>
                  <a:srgbClr val="191919"/>
                </a:solidFill>
                <a:latin typeface="Open Sans"/>
              </a:rPr>
              <a:t>vidéos</a:t>
            </a:r>
            <a:r>
              <a:rPr lang="en-US" sz="2100" u="none" spc="42" dirty="0">
                <a:solidFill>
                  <a:srgbClr val="191919"/>
                </a:solidFill>
                <a:latin typeface="Open Sans"/>
              </a:rPr>
              <a:t> </a:t>
            </a:r>
            <a:r>
              <a:rPr lang="en-US" sz="2100" u="none" spc="42" dirty="0" err="1" smtClean="0">
                <a:solidFill>
                  <a:srgbClr val="191919"/>
                </a:solidFill>
                <a:latin typeface="Open Sans"/>
              </a:rPr>
              <a:t>thématiques</a:t>
            </a:r>
            <a:r>
              <a:rPr lang="en-US" sz="2100" u="none" spc="42" dirty="0" smtClean="0">
                <a:solidFill>
                  <a:srgbClr val="191919"/>
                </a:solidFill>
                <a:latin typeface="Open Sans"/>
              </a:rPr>
              <a:t> </a:t>
            </a:r>
            <a:r>
              <a:rPr lang="en-US" sz="2100" spc="42" dirty="0" err="1" smtClean="0">
                <a:solidFill>
                  <a:srgbClr val="191919"/>
                </a:solidFill>
                <a:latin typeface="Open Sans"/>
              </a:rPr>
              <a:t>seront</a:t>
            </a:r>
            <a:r>
              <a:rPr lang="en-US" sz="2100" spc="42" dirty="0" smtClean="0">
                <a:solidFill>
                  <a:srgbClr val="191919"/>
                </a:solidFill>
                <a:latin typeface="Open Sans"/>
              </a:rPr>
              <a:t> </a:t>
            </a:r>
            <a:r>
              <a:rPr lang="en-US" sz="2100" spc="42" dirty="0" err="1">
                <a:solidFill>
                  <a:srgbClr val="191919"/>
                </a:solidFill>
                <a:latin typeface="Open Sans"/>
              </a:rPr>
              <a:t>diffusées</a:t>
            </a:r>
            <a:r>
              <a:rPr lang="en-US" sz="2100" spc="42" dirty="0">
                <a:solidFill>
                  <a:srgbClr val="191919"/>
                </a:solidFill>
                <a:latin typeface="Open Sans"/>
              </a:rPr>
              <a:t> </a:t>
            </a:r>
            <a:r>
              <a:rPr lang="en-US" sz="2100" spc="42" dirty="0" smtClean="0">
                <a:solidFill>
                  <a:srgbClr val="191919"/>
                </a:solidFill>
                <a:latin typeface="Open Sans"/>
              </a:rPr>
              <a:t>sur le web et </a:t>
            </a:r>
            <a:r>
              <a:rPr lang="en-US" sz="2100" spc="42" dirty="0">
                <a:solidFill>
                  <a:srgbClr val="191919"/>
                </a:solidFill>
                <a:latin typeface="Open Sans"/>
              </a:rPr>
              <a:t>sur </a:t>
            </a:r>
            <a:r>
              <a:rPr lang="en-US" sz="2100" spc="42" dirty="0" err="1">
                <a:solidFill>
                  <a:srgbClr val="191919"/>
                </a:solidFill>
                <a:latin typeface="Open Sans"/>
              </a:rPr>
              <a:t>nos</a:t>
            </a:r>
            <a:r>
              <a:rPr lang="en-US" sz="2100" spc="42" dirty="0">
                <a:solidFill>
                  <a:srgbClr val="191919"/>
                </a:solidFill>
                <a:latin typeface="Open Sans"/>
              </a:rPr>
              <a:t> </a:t>
            </a:r>
            <a:r>
              <a:rPr lang="en-US" sz="2100" spc="42" dirty="0" err="1">
                <a:solidFill>
                  <a:srgbClr val="191919"/>
                </a:solidFill>
                <a:latin typeface="Open Sans"/>
              </a:rPr>
              <a:t>réseaux</a:t>
            </a:r>
            <a:r>
              <a:rPr lang="en-US" sz="2100" spc="42" dirty="0">
                <a:solidFill>
                  <a:srgbClr val="191919"/>
                </a:solidFill>
                <a:latin typeface="Open Sans"/>
              </a:rPr>
              <a:t> </a:t>
            </a:r>
            <a:r>
              <a:rPr lang="en-US" sz="2100" spc="42" dirty="0" err="1">
                <a:solidFill>
                  <a:srgbClr val="191919"/>
                </a:solidFill>
                <a:latin typeface="Open Sans"/>
              </a:rPr>
              <a:t>sociaux</a:t>
            </a:r>
            <a:r>
              <a:rPr lang="en-US" sz="2100" spc="42" dirty="0" smtClean="0">
                <a:solidFill>
                  <a:srgbClr val="191919"/>
                </a:solidFill>
                <a:latin typeface="Open Sans"/>
              </a:rPr>
              <a:t>,</a:t>
            </a:r>
          </a:p>
          <a:p>
            <a:pPr marL="226695" lvl="1" algn="l"/>
            <a:endParaRPr lang="en-US" sz="2100" spc="42" dirty="0">
              <a:solidFill>
                <a:srgbClr val="191919"/>
              </a:solidFill>
              <a:latin typeface="Open Sans"/>
            </a:endParaRPr>
          </a:p>
          <a:p>
            <a:pPr marL="453390" lvl="1" indent="-226695" algn="l">
              <a:lnSpc>
                <a:spcPts val="3150"/>
              </a:lnSpc>
              <a:buFont typeface="Arial"/>
              <a:buChar char="•"/>
            </a:pPr>
            <a:r>
              <a:rPr lang="en-US" sz="2100" u="none" spc="42" dirty="0" err="1">
                <a:solidFill>
                  <a:srgbClr val="191919"/>
                </a:solidFill>
                <a:latin typeface="Open Sans"/>
              </a:rPr>
              <a:t>Vous</a:t>
            </a:r>
            <a:r>
              <a:rPr lang="en-US" sz="2100" u="none" spc="42" dirty="0">
                <a:solidFill>
                  <a:srgbClr val="191919"/>
                </a:solidFill>
                <a:latin typeface="Open Sans"/>
              </a:rPr>
              <a:t> </a:t>
            </a:r>
            <a:r>
              <a:rPr lang="en-US" sz="2100" u="none" spc="42" dirty="0" err="1">
                <a:solidFill>
                  <a:srgbClr val="191919"/>
                </a:solidFill>
                <a:latin typeface="Open Sans"/>
              </a:rPr>
              <a:t>pourrez</a:t>
            </a:r>
            <a:r>
              <a:rPr lang="en-US" sz="2100" u="none" spc="42" dirty="0">
                <a:solidFill>
                  <a:srgbClr val="191919"/>
                </a:solidFill>
                <a:latin typeface="Open Sans"/>
              </a:rPr>
              <a:t> les </a:t>
            </a:r>
            <a:r>
              <a:rPr lang="en-US" sz="2100" u="none" spc="42" dirty="0" err="1">
                <a:solidFill>
                  <a:srgbClr val="191919"/>
                </a:solidFill>
                <a:latin typeface="Open Sans"/>
              </a:rPr>
              <a:t>relayer</a:t>
            </a:r>
            <a:r>
              <a:rPr lang="en-US" sz="2100" u="none" spc="42" dirty="0">
                <a:solidFill>
                  <a:srgbClr val="191919"/>
                </a:solidFill>
                <a:latin typeface="Open Sans"/>
              </a:rPr>
              <a:t>, </a:t>
            </a:r>
            <a:r>
              <a:rPr lang="en-US" sz="2100" u="none" spc="42" dirty="0" err="1">
                <a:solidFill>
                  <a:srgbClr val="191919"/>
                </a:solidFill>
                <a:latin typeface="Open Sans"/>
              </a:rPr>
              <a:t>vous</a:t>
            </a:r>
            <a:r>
              <a:rPr lang="en-US" sz="2100" u="none" spc="42" dirty="0">
                <a:solidFill>
                  <a:srgbClr val="191919"/>
                </a:solidFill>
                <a:latin typeface="Open Sans"/>
              </a:rPr>
              <a:t> </a:t>
            </a:r>
            <a:r>
              <a:rPr lang="en-US" sz="2100" u="none" spc="42" dirty="0" err="1">
                <a:solidFill>
                  <a:srgbClr val="191919"/>
                </a:solidFill>
                <a:latin typeface="Open Sans"/>
              </a:rPr>
              <a:t>pourrez</a:t>
            </a:r>
            <a:r>
              <a:rPr lang="en-US" sz="2100" u="none" spc="42" dirty="0">
                <a:solidFill>
                  <a:srgbClr val="191919"/>
                </a:solidFill>
                <a:latin typeface="Open Sans"/>
              </a:rPr>
              <a:t> les </a:t>
            </a:r>
            <a:r>
              <a:rPr lang="en-US" sz="2100" u="none" spc="42" dirty="0" err="1">
                <a:solidFill>
                  <a:srgbClr val="191919"/>
                </a:solidFill>
                <a:latin typeface="Open Sans"/>
              </a:rPr>
              <a:t>utilisez</a:t>
            </a:r>
            <a:r>
              <a:rPr lang="en-US" sz="2100" u="none" spc="42" dirty="0">
                <a:solidFill>
                  <a:srgbClr val="191919"/>
                </a:solidFill>
                <a:latin typeface="Open Sans"/>
              </a:rPr>
              <a:t> pour </a:t>
            </a:r>
            <a:r>
              <a:rPr lang="en-US" sz="2100" u="none" spc="42" dirty="0" err="1">
                <a:solidFill>
                  <a:srgbClr val="191919"/>
                </a:solidFill>
                <a:latin typeface="Open Sans"/>
              </a:rPr>
              <a:t>échanger</a:t>
            </a:r>
            <a:r>
              <a:rPr lang="en-US" sz="2100" u="none" spc="42" dirty="0">
                <a:solidFill>
                  <a:srgbClr val="191919"/>
                </a:solidFill>
                <a:latin typeface="Open Sans"/>
              </a:rPr>
              <a:t> au sein des </a:t>
            </a:r>
            <a:r>
              <a:rPr lang="en-US" sz="2100" u="none" spc="42" dirty="0" err="1">
                <a:solidFill>
                  <a:srgbClr val="191919"/>
                </a:solidFill>
                <a:latin typeface="Open Sans"/>
              </a:rPr>
              <a:t>équipes</a:t>
            </a:r>
            <a:r>
              <a:rPr lang="en-US" sz="2100" u="none" spc="42" dirty="0">
                <a:solidFill>
                  <a:srgbClr val="191919"/>
                </a:solidFill>
                <a:latin typeface="Open Sans"/>
              </a:rPr>
              <a:t> </a:t>
            </a:r>
            <a:r>
              <a:rPr lang="en-US" sz="2100" u="none" spc="42" dirty="0" err="1">
                <a:solidFill>
                  <a:srgbClr val="191919"/>
                </a:solidFill>
                <a:latin typeface="Open Sans"/>
              </a:rPr>
              <a:t>ou</a:t>
            </a:r>
            <a:r>
              <a:rPr lang="en-US" sz="2100" u="none" spc="42" dirty="0">
                <a:solidFill>
                  <a:srgbClr val="191919"/>
                </a:solidFill>
                <a:latin typeface="Open Sans"/>
              </a:rPr>
              <a:t> avec </a:t>
            </a:r>
            <a:r>
              <a:rPr lang="en-US" sz="2100" u="none" spc="42" dirty="0" err="1">
                <a:solidFill>
                  <a:srgbClr val="191919"/>
                </a:solidFill>
                <a:latin typeface="Open Sans"/>
              </a:rPr>
              <a:t>vos</a:t>
            </a:r>
            <a:r>
              <a:rPr lang="en-US" sz="2100" u="none" spc="42" dirty="0">
                <a:solidFill>
                  <a:srgbClr val="191919"/>
                </a:solidFill>
                <a:latin typeface="Open Sans"/>
              </a:rPr>
              <a:t> </a:t>
            </a:r>
            <a:r>
              <a:rPr lang="en-US" sz="2100" u="none" spc="42" dirty="0" err="1">
                <a:solidFill>
                  <a:srgbClr val="191919"/>
                </a:solidFill>
                <a:latin typeface="Open Sans"/>
              </a:rPr>
              <a:t>partenaires</a:t>
            </a:r>
            <a:r>
              <a:rPr lang="en-US" sz="2100" u="none" spc="42" dirty="0">
                <a:solidFill>
                  <a:srgbClr val="191919"/>
                </a:solidFill>
                <a:latin typeface="Open Sans"/>
              </a:rPr>
              <a:t> sur </a:t>
            </a:r>
            <a:r>
              <a:rPr lang="en-US" sz="2100" u="none" spc="42" dirty="0" err="1">
                <a:solidFill>
                  <a:srgbClr val="191919"/>
                </a:solidFill>
                <a:latin typeface="Open Sans"/>
              </a:rPr>
              <a:t>l’action</a:t>
            </a:r>
            <a:r>
              <a:rPr lang="en-US" sz="2100" u="none" spc="42" dirty="0">
                <a:solidFill>
                  <a:srgbClr val="191919"/>
                </a:solidFill>
                <a:latin typeface="Open Sans"/>
              </a:rPr>
              <a:t> de la Fédération Léo Lagrange.</a:t>
            </a:r>
          </a:p>
        </p:txBody>
      </p:sp>
      <p:sp>
        <p:nvSpPr>
          <p:cNvPr id="34"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14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209408" y="401321"/>
            <a:ext cx="3344971" cy="2914599"/>
            <a:chOff x="8538464" y="-405614"/>
            <a:chExt cx="3344971" cy="2914599"/>
          </a:xfrm>
        </p:grpSpPr>
        <p:pic>
          <p:nvPicPr>
            <p:cNvPr id="31"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538464" y="-405614"/>
              <a:ext cx="3344971" cy="2914599"/>
            </a:xfrm>
            <a:prstGeom prst="rect">
              <a:avLst/>
            </a:prstGeom>
          </p:spPr>
        </p:pic>
        <p:sp>
          <p:nvSpPr>
            <p:cNvPr id="32" name="TextBox 34"/>
            <p:cNvSpPr txBox="1"/>
            <p:nvPr/>
          </p:nvSpPr>
          <p:spPr>
            <a:xfrm>
              <a:off x="9143862" y="834228"/>
              <a:ext cx="2399422" cy="371897"/>
            </a:xfrm>
            <a:prstGeom prst="rect">
              <a:avLst/>
            </a:prstGeom>
          </p:spPr>
          <p:txBody>
            <a:bodyPr wrap="square" lIns="0" tIns="0" rIns="0" bIns="0" rtlCol="0" anchor="t">
              <a:spAutoFit/>
            </a:bodyPr>
            <a:lstStyle/>
            <a:p>
              <a:pPr algn="ctr">
                <a:lnSpc>
                  <a:spcPts val="2879"/>
                </a:lnSpc>
              </a:pPr>
              <a:r>
                <a:rPr lang="en-US" sz="2400" spc="48" dirty="0" smtClean="0">
                  <a:solidFill>
                    <a:srgbClr val="FFFFFF"/>
                  </a:solidFill>
                  <a:latin typeface="Open Sans Bold"/>
                </a:rPr>
                <a:t>Je relaie</a:t>
              </a:r>
              <a:endParaRPr lang="en-US" sz="2400" spc="48" dirty="0">
                <a:solidFill>
                  <a:srgbClr val="FFFFFF"/>
                </a:solidFill>
                <a:latin typeface="Open Sans Bold"/>
              </a:endParaRPr>
            </a:p>
          </p:txBody>
        </p:sp>
      </p:grpSp>
      <p:grpSp>
        <p:nvGrpSpPr>
          <p:cNvPr id="21" name="Group 10">
            <a:extLst>
              <a:ext uri="{FF2B5EF4-FFF2-40B4-BE49-F238E27FC236}">
                <a16:creationId xmlns:a16="http://schemas.microsoft.com/office/drawing/2014/main" id="{4F040F05-9A92-44B3-9964-C7FB410939C7}"/>
              </a:ext>
            </a:extLst>
          </p:cNvPr>
          <p:cNvGrpSpPr/>
          <p:nvPr/>
        </p:nvGrpSpPr>
        <p:grpSpPr>
          <a:xfrm rot="-10800000">
            <a:off x="0" y="9836474"/>
            <a:ext cx="5867400" cy="450526"/>
            <a:chOff x="0" y="0"/>
            <a:chExt cx="1894633" cy="152400"/>
          </a:xfrm>
        </p:grpSpPr>
        <p:sp>
          <p:nvSpPr>
            <p:cNvPr id="22" name="Freeform 11">
              <a:extLst>
                <a:ext uri="{FF2B5EF4-FFF2-40B4-BE49-F238E27FC236}">
                  <a16:creationId xmlns:a16="http://schemas.microsoft.com/office/drawing/2014/main" id="{2BFBB3D0-AB2C-4EDE-A472-7EC0C454B5DC}"/>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4" name="Group 4"/>
          <p:cNvGrpSpPr/>
          <p:nvPr/>
        </p:nvGrpSpPr>
        <p:grpSpPr>
          <a:xfrm rot="-10800000">
            <a:off x="15730156" y="9836474"/>
            <a:ext cx="2622782" cy="450526"/>
            <a:chOff x="0" y="0"/>
            <a:chExt cx="887213" cy="152400"/>
          </a:xfrm>
        </p:grpSpPr>
        <p:sp>
          <p:nvSpPr>
            <p:cNvPr id="5" name="Freeform 5"/>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67C5DE"/>
            </a:solidFill>
          </p:spPr>
        </p:sp>
      </p:grpSp>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9" name="TextBox 9"/>
          <p:cNvSpPr txBox="1"/>
          <p:nvPr/>
        </p:nvSpPr>
        <p:spPr>
          <a:xfrm>
            <a:off x="2560443" y="8452148"/>
            <a:ext cx="13845844" cy="743793"/>
          </a:xfrm>
          <a:prstGeom prst="rect">
            <a:avLst/>
          </a:prstGeom>
        </p:spPr>
        <p:txBody>
          <a:bodyPr lIns="0" tIns="0" rIns="0" bIns="0" rtlCol="0" anchor="t">
            <a:spAutoFit/>
          </a:bodyPr>
          <a:lstStyle/>
          <a:p>
            <a:pPr marL="0" lvl="0" indent="0" algn="l">
              <a:lnSpc>
                <a:spcPts val="2879"/>
              </a:lnSpc>
              <a:spcBef>
                <a:spcPct val="0"/>
              </a:spcBef>
            </a:pPr>
            <a:r>
              <a:rPr lang="en-US" sz="2400" spc="48" dirty="0">
                <a:solidFill>
                  <a:srgbClr val="354093"/>
                </a:solidFill>
                <a:latin typeface="Open Sans"/>
              </a:rPr>
              <a:t>Les</a:t>
            </a:r>
            <a:r>
              <a:rPr lang="en-US" sz="2400" u="none" spc="48" dirty="0">
                <a:solidFill>
                  <a:srgbClr val="354093"/>
                </a:solidFill>
                <a:latin typeface="Open Sans"/>
              </a:rPr>
              <a:t> premières </a:t>
            </a:r>
            <a:r>
              <a:rPr lang="en-US" sz="2400" u="none" spc="48" dirty="0" err="1">
                <a:solidFill>
                  <a:srgbClr val="354093"/>
                </a:solidFill>
                <a:latin typeface="Open Sans"/>
              </a:rPr>
              <a:t>prises</a:t>
            </a:r>
            <a:r>
              <a:rPr lang="en-US" sz="2400" u="none" spc="48" dirty="0">
                <a:solidFill>
                  <a:srgbClr val="354093"/>
                </a:solidFill>
                <a:latin typeface="Open Sans"/>
              </a:rPr>
              <a:t> de </a:t>
            </a:r>
            <a:r>
              <a:rPr lang="en-US" sz="2400" u="none" spc="48" dirty="0" err="1">
                <a:solidFill>
                  <a:srgbClr val="354093"/>
                </a:solidFill>
                <a:latin typeface="Open Sans"/>
              </a:rPr>
              <a:t>vues</a:t>
            </a:r>
            <a:r>
              <a:rPr lang="en-US" sz="2400" u="none" spc="48" dirty="0">
                <a:solidFill>
                  <a:srgbClr val="354093"/>
                </a:solidFill>
                <a:latin typeface="Open Sans"/>
              </a:rPr>
              <a:t> </a:t>
            </a:r>
            <a:r>
              <a:rPr lang="en-US" sz="2400" u="none" spc="48" dirty="0" err="1">
                <a:solidFill>
                  <a:srgbClr val="354093"/>
                </a:solidFill>
                <a:latin typeface="Open Sans"/>
              </a:rPr>
              <a:t>auront</a:t>
            </a:r>
            <a:r>
              <a:rPr lang="en-US" sz="2400" u="none" spc="48" dirty="0">
                <a:solidFill>
                  <a:srgbClr val="354093"/>
                </a:solidFill>
                <a:latin typeface="Open Sans"/>
              </a:rPr>
              <a:t> lieu au </a:t>
            </a:r>
            <a:r>
              <a:rPr lang="en-US" sz="2400" u="none" spc="48" dirty="0" err="1">
                <a:solidFill>
                  <a:srgbClr val="354093"/>
                </a:solidFill>
                <a:latin typeface="Open Sans"/>
              </a:rPr>
              <a:t>cours</a:t>
            </a:r>
            <a:r>
              <a:rPr lang="en-US" sz="2400" u="none" spc="48" dirty="0">
                <a:solidFill>
                  <a:srgbClr val="354093"/>
                </a:solidFill>
                <a:latin typeface="Open Sans"/>
              </a:rPr>
              <a:t> du 1</a:t>
            </a:r>
            <a:r>
              <a:rPr lang="en-US" sz="2400" u="none" spc="48" baseline="30000" dirty="0">
                <a:solidFill>
                  <a:srgbClr val="354093"/>
                </a:solidFill>
                <a:latin typeface="Open Sans"/>
              </a:rPr>
              <a:t>er</a:t>
            </a:r>
            <a:r>
              <a:rPr lang="en-US" sz="2400" u="none" spc="48" dirty="0">
                <a:solidFill>
                  <a:srgbClr val="354093"/>
                </a:solidFill>
                <a:latin typeface="Open Sans"/>
              </a:rPr>
              <a:t> </a:t>
            </a:r>
            <a:r>
              <a:rPr lang="en-US" sz="2400" u="none" spc="48" dirty="0" err="1">
                <a:solidFill>
                  <a:srgbClr val="354093"/>
                </a:solidFill>
                <a:latin typeface="Open Sans"/>
              </a:rPr>
              <a:t>trimestre</a:t>
            </a:r>
            <a:r>
              <a:rPr lang="en-US" sz="2400" u="none" spc="48" dirty="0">
                <a:solidFill>
                  <a:srgbClr val="354093"/>
                </a:solidFill>
                <a:latin typeface="Open Sans"/>
              </a:rPr>
              <a:t>, les premières diffusions </a:t>
            </a:r>
            <a:r>
              <a:rPr lang="en-US" sz="2400" u="none" spc="48" dirty="0" err="1">
                <a:solidFill>
                  <a:srgbClr val="354093"/>
                </a:solidFill>
                <a:latin typeface="Open Sans"/>
              </a:rPr>
              <a:t>auront</a:t>
            </a:r>
            <a:r>
              <a:rPr lang="en-US" sz="2400" u="none" spc="48" dirty="0">
                <a:solidFill>
                  <a:srgbClr val="354093"/>
                </a:solidFill>
                <a:latin typeface="Open Sans"/>
              </a:rPr>
              <a:t> lieu au début du 2</a:t>
            </a:r>
            <a:r>
              <a:rPr lang="en-US" sz="2400" u="none" spc="48" baseline="30000" dirty="0">
                <a:solidFill>
                  <a:srgbClr val="354093"/>
                </a:solidFill>
                <a:latin typeface="Open Sans"/>
              </a:rPr>
              <a:t>e</a:t>
            </a:r>
            <a:r>
              <a:rPr lang="en-US" sz="2400" u="none" spc="48" dirty="0">
                <a:solidFill>
                  <a:srgbClr val="354093"/>
                </a:solidFill>
                <a:latin typeface="Open Sans"/>
              </a:rPr>
              <a:t> </a:t>
            </a:r>
            <a:r>
              <a:rPr lang="en-US" sz="2400" u="none" spc="48" dirty="0" err="1">
                <a:solidFill>
                  <a:srgbClr val="354093"/>
                </a:solidFill>
                <a:latin typeface="Open Sans"/>
              </a:rPr>
              <a:t>trimestre</a:t>
            </a:r>
            <a:r>
              <a:rPr lang="en-US" sz="2400" u="none" spc="48" dirty="0">
                <a:solidFill>
                  <a:srgbClr val="354093"/>
                </a:solidFill>
                <a:latin typeface="Open Sans"/>
              </a:rPr>
              <a:t> et </a:t>
            </a:r>
            <a:r>
              <a:rPr lang="en-US" sz="2400" u="none" spc="48" dirty="0" err="1">
                <a:solidFill>
                  <a:srgbClr val="354093"/>
                </a:solidFill>
                <a:latin typeface="Open Sans"/>
              </a:rPr>
              <a:t>s’échelonneront</a:t>
            </a:r>
            <a:r>
              <a:rPr lang="en-US" sz="2400" u="none" spc="48" dirty="0">
                <a:solidFill>
                  <a:srgbClr val="354093"/>
                </a:solidFill>
                <a:latin typeface="Open Sans"/>
              </a:rPr>
              <a:t> </a:t>
            </a:r>
            <a:r>
              <a:rPr lang="en-US" sz="2400" u="none" spc="48" dirty="0" err="1" smtClean="0">
                <a:solidFill>
                  <a:srgbClr val="354093"/>
                </a:solidFill>
                <a:latin typeface="Open Sans"/>
              </a:rPr>
              <a:t>jusqu’en</a:t>
            </a:r>
            <a:r>
              <a:rPr lang="en-US" sz="2400" u="none" spc="48" dirty="0" smtClean="0">
                <a:solidFill>
                  <a:srgbClr val="354093"/>
                </a:solidFill>
                <a:latin typeface="Open Sans"/>
              </a:rPr>
              <a:t> </a:t>
            </a:r>
            <a:r>
              <a:rPr lang="en-US" sz="2400" u="none" spc="48" dirty="0" err="1" smtClean="0">
                <a:solidFill>
                  <a:srgbClr val="354093"/>
                </a:solidFill>
                <a:latin typeface="Open Sans"/>
              </a:rPr>
              <a:t>novembre</a:t>
            </a:r>
            <a:r>
              <a:rPr lang="en-US" sz="2400" u="none" spc="48" dirty="0" smtClean="0">
                <a:solidFill>
                  <a:srgbClr val="354093"/>
                </a:solidFill>
                <a:latin typeface="Open Sans"/>
              </a:rPr>
              <a:t> 2021</a:t>
            </a:r>
            <a:r>
              <a:rPr lang="en-US" sz="2400" u="none" spc="48" dirty="0">
                <a:solidFill>
                  <a:srgbClr val="354093"/>
                </a:solidFill>
                <a:latin typeface="Open Sans"/>
              </a:rPr>
              <a:t>.</a:t>
            </a:r>
          </a:p>
        </p:txBody>
      </p:sp>
      <p:sp>
        <p:nvSpPr>
          <p:cNvPr id="10" name="TextBox 10"/>
          <p:cNvSpPr txBox="1"/>
          <p:nvPr/>
        </p:nvSpPr>
        <p:spPr>
          <a:xfrm>
            <a:off x="16056718" y="9930292"/>
            <a:ext cx="2099535" cy="253365"/>
          </a:xfrm>
          <a:prstGeom prst="rect">
            <a:avLst/>
          </a:prstGeom>
        </p:spPr>
        <p:txBody>
          <a:bodyPr lIns="0" tIns="0" rIns="0" bIns="0" rtlCol="0" anchor="t">
            <a:spAutoFit/>
          </a:bodyPr>
          <a:lstStyle/>
          <a:p>
            <a:pPr marL="0" lvl="0" indent="0" algn="l">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tout public</a:t>
            </a:r>
          </a:p>
        </p:txBody>
      </p:sp>
      <p:grpSp>
        <p:nvGrpSpPr>
          <p:cNvPr id="12" name="Group 12"/>
          <p:cNvGrpSpPr/>
          <p:nvPr/>
        </p:nvGrpSpPr>
        <p:grpSpPr>
          <a:xfrm>
            <a:off x="1328561" y="8358465"/>
            <a:ext cx="918904" cy="899835"/>
            <a:chOff x="0" y="0"/>
            <a:chExt cx="1225205" cy="1199780"/>
          </a:xfrm>
        </p:grpSpPr>
        <p:grpSp>
          <p:nvGrpSpPr>
            <p:cNvPr id="13" name="Group 13"/>
            <p:cNvGrpSpPr>
              <a:grpSpLocks noChangeAspect="1"/>
            </p:cNvGrpSpPr>
            <p:nvPr/>
          </p:nvGrpSpPr>
          <p:grpSpPr>
            <a:xfrm>
              <a:off x="0" y="0"/>
              <a:ext cx="1225205" cy="1199780"/>
              <a:chOff x="-72390" y="7620"/>
              <a:chExt cx="6487160" cy="6352540"/>
            </a:xfrm>
          </p:grpSpPr>
          <p:sp>
            <p:nvSpPr>
              <p:cNvPr id="14" name="Freeform 14"/>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354093"/>
              </a:solidFill>
            </p:spPr>
          </p:sp>
        </p:grpSp>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58550" y="251591"/>
              <a:ext cx="708105" cy="696598"/>
            </a:xfrm>
            <a:prstGeom prst="rect">
              <a:avLst/>
            </a:prstGeom>
          </p:spPr>
        </p:pic>
      </p:grpSp>
      <p:grpSp>
        <p:nvGrpSpPr>
          <p:cNvPr id="16" name="Group 16"/>
          <p:cNvGrpSpPr/>
          <p:nvPr/>
        </p:nvGrpSpPr>
        <p:grpSpPr>
          <a:xfrm rot="-181246">
            <a:off x="136394" y="457247"/>
            <a:ext cx="7808604" cy="1028700"/>
            <a:chOff x="0" y="0"/>
            <a:chExt cx="2641429" cy="347980"/>
          </a:xfrm>
        </p:grpSpPr>
        <p:sp>
          <p:nvSpPr>
            <p:cNvPr id="17" name="Freeform 17"/>
            <p:cNvSpPr/>
            <p:nvPr/>
          </p:nvSpPr>
          <p:spPr>
            <a:xfrm>
              <a:off x="0" y="0"/>
              <a:ext cx="2641429" cy="347980"/>
            </a:xfrm>
            <a:custGeom>
              <a:avLst/>
              <a:gdLst/>
              <a:ahLst/>
              <a:cxnLst/>
              <a:rect l="l" t="t" r="r" b="b"/>
              <a:pathLst>
                <a:path w="2641429" h="347980">
                  <a:moveTo>
                    <a:pt x="0" y="0"/>
                  </a:moveTo>
                  <a:lnTo>
                    <a:pt x="2641429" y="0"/>
                  </a:lnTo>
                  <a:lnTo>
                    <a:pt x="2641429" y="347980"/>
                  </a:lnTo>
                  <a:lnTo>
                    <a:pt x="0" y="347980"/>
                  </a:lnTo>
                  <a:close/>
                </a:path>
              </a:pathLst>
            </a:custGeom>
            <a:solidFill>
              <a:srgbClr val="E3E3DC"/>
            </a:solidFill>
          </p:spPr>
        </p:sp>
      </p:grpSp>
      <p:grpSp>
        <p:nvGrpSpPr>
          <p:cNvPr id="18" name="Group 18"/>
          <p:cNvGrpSpPr/>
          <p:nvPr/>
        </p:nvGrpSpPr>
        <p:grpSpPr>
          <a:xfrm>
            <a:off x="225263" y="1313602"/>
            <a:ext cx="8668652" cy="1156863"/>
            <a:chOff x="0" y="0"/>
            <a:chExt cx="2932359" cy="391334"/>
          </a:xfrm>
        </p:grpSpPr>
        <p:sp>
          <p:nvSpPr>
            <p:cNvPr id="19" name="Freeform 19"/>
            <p:cNvSpPr/>
            <p:nvPr/>
          </p:nvSpPr>
          <p:spPr>
            <a:xfrm>
              <a:off x="0" y="0"/>
              <a:ext cx="2932359" cy="391334"/>
            </a:xfrm>
            <a:custGeom>
              <a:avLst/>
              <a:gdLst/>
              <a:ahLst/>
              <a:cxnLst/>
              <a:rect l="l" t="t" r="r" b="b"/>
              <a:pathLst>
                <a:path w="2932359" h="391334">
                  <a:moveTo>
                    <a:pt x="0" y="0"/>
                  </a:moveTo>
                  <a:lnTo>
                    <a:pt x="2932359" y="0"/>
                  </a:lnTo>
                  <a:lnTo>
                    <a:pt x="2932359" y="391334"/>
                  </a:lnTo>
                  <a:lnTo>
                    <a:pt x="0" y="391334"/>
                  </a:lnTo>
                  <a:close/>
                </a:path>
              </a:pathLst>
            </a:custGeom>
            <a:solidFill>
              <a:srgbClr val="E3E3DC"/>
            </a:solidFill>
          </p:spPr>
        </p:sp>
      </p:grpSp>
      <p:sp>
        <p:nvSpPr>
          <p:cNvPr id="20" name="TextBox 20"/>
          <p:cNvSpPr txBox="1"/>
          <p:nvPr/>
        </p:nvSpPr>
        <p:spPr>
          <a:xfrm rot="-181246">
            <a:off x="650989" y="467555"/>
            <a:ext cx="10012014" cy="1984756"/>
          </a:xfrm>
          <a:prstGeom prst="rect">
            <a:avLst/>
          </a:prstGeom>
        </p:spPr>
        <p:txBody>
          <a:bodyPr lIns="0" tIns="0" rIns="0" bIns="0" rtlCol="0" anchor="t">
            <a:spAutoFit/>
          </a:bodyPr>
          <a:lstStyle/>
          <a:p>
            <a:pPr>
              <a:lnSpc>
                <a:spcPts val="7871"/>
              </a:lnSpc>
            </a:pPr>
            <a:r>
              <a:rPr lang="en-US" sz="6400">
                <a:solidFill>
                  <a:srgbClr val="000000"/>
                </a:solidFill>
                <a:latin typeface="Give You Glory"/>
              </a:rPr>
              <a:t>Les </a:t>
            </a:r>
            <a:r>
              <a:rPr lang="en-US" sz="6400" dirty="0" err="1">
                <a:solidFill>
                  <a:srgbClr val="000000"/>
                </a:solidFill>
                <a:latin typeface="Give You Glory"/>
              </a:rPr>
              <a:t>entretiens</a:t>
            </a:r>
            <a:r>
              <a:rPr lang="en-US" sz="6400" dirty="0">
                <a:solidFill>
                  <a:srgbClr val="000000"/>
                </a:solidFill>
                <a:latin typeface="Give You Glory"/>
              </a:rPr>
              <a:t> </a:t>
            </a:r>
            <a:r>
              <a:rPr lang="en-US" sz="6399" dirty="0">
                <a:solidFill>
                  <a:srgbClr val="000000"/>
                </a:solidFill>
                <a:latin typeface="Give You Glory"/>
              </a:rPr>
              <a:t>avec </a:t>
            </a:r>
          </a:p>
          <a:p>
            <a:pPr>
              <a:lnSpc>
                <a:spcPts val="7872"/>
              </a:lnSpc>
            </a:pPr>
            <a:r>
              <a:rPr lang="en-US" sz="6399" dirty="0">
                <a:solidFill>
                  <a:srgbClr val="000000"/>
                </a:solidFill>
                <a:latin typeface="Give You Glory"/>
              </a:rPr>
              <a:t>les </a:t>
            </a:r>
            <a:r>
              <a:rPr lang="en-US" sz="6399" dirty="0" err="1">
                <a:solidFill>
                  <a:srgbClr val="000000"/>
                </a:solidFill>
                <a:latin typeface="Give You Glory"/>
              </a:rPr>
              <a:t>présidents</a:t>
            </a:r>
            <a:r>
              <a:rPr lang="en-US" sz="6399" dirty="0">
                <a:solidFill>
                  <a:srgbClr val="000000"/>
                </a:solidFill>
                <a:latin typeface="Give You Glory"/>
              </a:rPr>
              <a:t> et les SG</a:t>
            </a:r>
          </a:p>
        </p:txBody>
      </p:sp>
      <p:sp>
        <p:nvSpPr>
          <p:cNvPr id="23" name="Rectangle 22"/>
          <p:cNvSpPr/>
          <p:nvPr/>
        </p:nvSpPr>
        <p:spPr>
          <a:xfrm>
            <a:off x="1007096" y="3036767"/>
            <a:ext cx="16752660" cy="1200329"/>
          </a:xfrm>
          <a:prstGeom prst="rect">
            <a:avLst/>
          </a:prstGeom>
        </p:spPr>
        <p:txBody>
          <a:bodyPr wrap="square">
            <a:spAutoFit/>
          </a:bodyPr>
          <a:lstStyle/>
          <a:p>
            <a:r>
              <a:rPr lang="fr-FR" sz="2400" spc="48" dirty="0">
                <a:solidFill>
                  <a:srgbClr val="191919"/>
                </a:solidFill>
                <a:latin typeface="Open Sans Bold"/>
              </a:rPr>
              <a:t>Notre mouvement aujourd’hui est le fruit de décennies d’engagement sur tous les champs de la solidarité et de la jeunesse. Quel regard portent les secrétaires généraux et les présidents sur l’évolution de la Fédération Léo Lagrange ?</a:t>
            </a:r>
          </a:p>
        </p:txBody>
      </p:sp>
      <p:grpSp>
        <p:nvGrpSpPr>
          <p:cNvPr id="24" name="Groupe 23"/>
          <p:cNvGrpSpPr/>
          <p:nvPr/>
        </p:nvGrpSpPr>
        <p:grpSpPr>
          <a:xfrm>
            <a:off x="8927976" y="718757"/>
            <a:ext cx="5890771" cy="505679"/>
            <a:chOff x="6761339" y="3343649"/>
            <a:chExt cx="5890771" cy="505679"/>
          </a:xfrm>
        </p:grpSpPr>
        <p:grpSp>
          <p:nvGrpSpPr>
            <p:cNvPr id="25" name="Group 4"/>
            <p:cNvGrpSpPr/>
            <p:nvPr/>
          </p:nvGrpSpPr>
          <p:grpSpPr>
            <a:xfrm>
              <a:off x="6761339" y="3343649"/>
              <a:ext cx="5890771" cy="505679"/>
              <a:chOff x="0" y="0"/>
              <a:chExt cx="1992681" cy="171057"/>
            </a:xfrm>
          </p:grpSpPr>
          <p:sp>
            <p:nvSpPr>
              <p:cNvPr id="27" name="Freeform 5"/>
              <p:cNvSpPr/>
              <p:nvPr/>
            </p:nvSpPr>
            <p:spPr>
              <a:xfrm>
                <a:off x="0" y="0"/>
                <a:ext cx="1992681" cy="171057"/>
              </a:xfrm>
              <a:custGeom>
                <a:avLst/>
                <a:gdLst/>
                <a:ahLst/>
                <a:cxnLst/>
                <a:rect l="l" t="t" r="r" b="b"/>
                <a:pathLst>
                  <a:path w="1992681" h="171057">
                    <a:moveTo>
                      <a:pt x="0" y="0"/>
                    </a:moveTo>
                    <a:lnTo>
                      <a:pt x="1992681" y="0"/>
                    </a:lnTo>
                    <a:lnTo>
                      <a:pt x="1992681" y="171057"/>
                    </a:lnTo>
                    <a:lnTo>
                      <a:pt x="0" y="171057"/>
                    </a:lnTo>
                    <a:close/>
                  </a:path>
                </a:pathLst>
              </a:custGeom>
              <a:solidFill>
                <a:srgbClr val="354093"/>
              </a:solidFill>
            </p:spPr>
          </p:sp>
        </p:grpSp>
        <p:sp>
          <p:nvSpPr>
            <p:cNvPr id="26" name="TextBox 21"/>
            <p:cNvSpPr txBox="1"/>
            <p:nvPr/>
          </p:nvSpPr>
          <p:spPr>
            <a:xfrm>
              <a:off x="6839699" y="3379318"/>
              <a:ext cx="5734050" cy="377190"/>
            </a:xfrm>
            <a:prstGeom prst="rect">
              <a:avLst/>
            </a:prstGeom>
          </p:spPr>
          <p:txBody>
            <a:bodyPr lIns="0" tIns="0" rIns="0" bIns="0" rtlCol="0" anchor="t">
              <a:spAutoFit/>
            </a:bodyPr>
            <a:lstStyle/>
            <a:p>
              <a:pPr marL="0" lvl="0" indent="0" algn="ctr">
                <a:lnSpc>
                  <a:spcPts val="3150"/>
                </a:lnSpc>
                <a:spcBef>
                  <a:spcPct val="0"/>
                </a:spcBef>
              </a:pPr>
              <a:r>
                <a:rPr lang="en-US" sz="2100" u="none" spc="105" dirty="0">
                  <a:solidFill>
                    <a:srgbClr val="FFFFFF"/>
                  </a:solidFill>
                  <a:latin typeface="Open Sans"/>
                </a:rPr>
                <a:t>#</a:t>
              </a:r>
              <a:r>
                <a:rPr lang="en-US" sz="2100" u="none" spc="105" dirty="0" err="1">
                  <a:solidFill>
                    <a:srgbClr val="FFFFFF"/>
                  </a:solidFill>
                  <a:latin typeface="Open Sans"/>
                </a:rPr>
                <a:t>Montrer</a:t>
              </a:r>
              <a:r>
                <a:rPr lang="en-US" sz="2100" u="none" spc="105" dirty="0">
                  <a:solidFill>
                    <a:srgbClr val="FFFFFF"/>
                  </a:solidFill>
                  <a:latin typeface="Open Sans"/>
                </a:rPr>
                <a:t> </a:t>
              </a:r>
              <a:r>
                <a:rPr lang="en-US" sz="2100" u="none" spc="105" dirty="0" err="1">
                  <a:solidFill>
                    <a:srgbClr val="FFFFFF"/>
                  </a:solidFill>
                  <a:latin typeface="Open Sans"/>
                </a:rPr>
                <a:t>notre</a:t>
              </a:r>
              <a:r>
                <a:rPr lang="en-US" sz="2100" u="none" spc="105" dirty="0">
                  <a:solidFill>
                    <a:srgbClr val="FFFFFF"/>
                  </a:solidFill>
                  <a:latin typeface="Open Sans"/>
                </a:rPr>
                <a:t> </a:t>
              </a:r>
              <a:r>
                <a:rPr lang="en-US" sz="2100" u="none" spc="105" dirty="0" err="1">
                  <a:solidFill>
                    <a:srgbClr val="FFFFFF"/>
                  </a:solidFill>
                  <a:latin typeface="Open Sans"/>
                </a:rPr>
                <a:t>dynamique</a:t>
              </a:r>
              <a:r>
                <a:rPr lang="en-US" sz="2100" u="none" spc="105" dirty="0">
                  <a:solidFill>
                    <a:srgbClr val="FFFFFF"/>
                  </a:solidFill>
                  <a:latin typeface="Open Sans"/>
                </a:rPr>
                <a:t> </a:t>
              </a:r>
              <a:r>
                <a:rPr lang="en-US" sz="2100" u="none" spc="105" dirty="0" err="1">
                  <a:solidFill>
                    <a:srgbClr val="FFFFFF"/>
                  </a:solidFill>
                  <a:latin typeface="Open Sans"/>
                </a:rPr>
                <a:t>dans</a:t>
              </a:r>
              <a:r>
                <a:rPr lang="en-US" sz="2100" u="none" spc="105" dirty="0">
                  <a:solidFill>
                    <a:srgbClr val="FFFFFF"/>
                  </a:solidFill>
                  <a:latin typeface="Open Sans"/>
                </a:rPr>
                <a:t> le temps</a:t>
              </a:r>
            </a:p>
          </p:txBody>
        </p:sp>
      </p:grpSp>
      <p:grpSp>
        <p:nvGrpSpPr>
          <p:cNvPr id="28" name="Groupe 27"/>
          <p:cNvGrpSpPr/>
          <p:nvPr/>
        </p:nvGrpSpPr>
        <p:grpSpPr>
          <a:xfrm>
            <a:off x="8506469" y="148470"/>
            <a:ext cx="6340518" cy="520514"/>
            <a:chOff x="6149424" y="6019824"/>
            <a:chExt cx="6340518" cy="432048"/>
          </a:xfrm>
        </p:grpSpPr>
        <p:sp>
          <p:nvSpPr>
            <p:cNvPr id="7" name="Rectangle 6"/>
            <p:cNvSpPr/>
            <p:nvPr/>
          </p:nvSpPr>
          <p:spPr>
            <a:xfrm>
              <a:off x="6182998" y="6019824"/>
              <a:ext cx="6273370" cy="43204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Rectangle 5"/>
            <p:cNvSpPr/>
            <p:nvPr/>
          </p:nvSpPr>
          <p:spPr>
            <a:xfrm>
              <a:off x="6149424" y="6036374"/>
              <a:ext cx="6340518" cy="344880"/>
            </a:xfrm>
            <a:prstGeom prst="rect">
              <a:avLst/>
            </a:prstGeom>
          </p:spPr>
          <p:txBody>
            <a:bodyPr wrap="square">
              <a:spAutoFit/>
            </a:bodyPr>
            <a:lstStyle/>
            <a:p>
              <a:r>
                <a:rPr lang="fr-FR" sz="2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#Rappeler </a:t>
              </a:r>
              <a:r>
                <a:rPr lang="fr-FR"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nos racines, nos réalités d'aujourd'hui </a:t>
              </a:r>
              <a:endParaRPr lang="fr-FR" sz="2100" dirty="0">
                <a:solidFill>
                  <a:schemeClr val="bg1"/>
                </a:solidFill>
              </a:endParaRPr>
            </a:p>
          </p:txBody>
        </p:sp>
      </p:grpSp>
      <p:sp>
        <p:nvSpPr>
          <p:cNvPr id="29" name="ZoneTexte 28"/>
          <p:cNvSpPr txBox="1"/>
          <p:nvPr/>
        </p:nvSpPr>
        <p:spPr>
          <a:xfrm>
            <a:off x="1477424" y="4736552"/>
            <a:ext cx="16019503"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dirty="0" smtClean="0"/>
              <a:t>Les différentes étapes vécues par notre </a:t>
            </a:r>
            <a:r>
              <a:rPr lang="fr-FR" sz="2400" b="1" dirty="0" smtClean="0"/>
              <a:t>mouvement</a:t>
            </a:r>
            <a:r>
              <a:rPr lang="fr-FR" sz="2400" dirty="0" smtClean="0"/>
              <a:t> et recueillir ainsi </a:t>
            </a:r>
            <a:r>
              <a:rPr lang="fr-FR" sz="2400" b="1" dirty="0" smtClean="0"/>
              <a:t>la mémoire vivante </a:t>
            </a:r>
            <a:r>
              <a:rPr lang="fr-FR" sz="2400" dirty="0" smtClean="0"/>
              <a:t>de la Fédération.</a:t>
            </a:r>
          </a:p>
          <a:p>
            <a:pPr marL="285750" indent="-285750">
              <a:lnSpc>
                <a:spcPct val="150000"/>
              </a:lnSpc>
              <a:buFont typeface="Arial" panose="020B0604020202020204" pitchFamily="34" charset="0"/>
              <a:buChar char="•"/>
            </a:pPr>
            <a:r>
              <a:rPr lang="fr-FR" sz="2400" dirty="0" smtClean="0"/>
              <a:t>Comprendre la </a:t>
            </a:r>
            <a:r>
              <a:rPr lang="fr-FR" sz="2400" b="1" dirty="0" smtClean="0"/>
              <a:t>dynamique dans le temps </a:t>
            </a:r>
            <a:r>
              <a:rPr lang="fr-FR" sz="2400" dirty="0" smtClean="0"/>
              <a:t>qui a toujours porté notre collectif.</a:t>
            </a:r>
          </a:p>
          <a:p>
            <a:pPr marL="285750" indent="-285750">
              <a:lnSpc>
                <a:spcPct val="150000"/>
              </a:lnSpc>
              <a:buFont typeface="Arial" panose="020B0604020202020204" pitchFamily="34" charset="0"/>
              <a:buChar char="•"/>
            </a:pPr>
            <a:r>
              <a:rPr lang="fr-FR" sz="2400" dirty="0" smtClean="0"/>
              <a:t>Des parcours d’engagement</a:t>
            </a:r>
          </a:p>
        </p:txBody>
      </p:sp>
      <p:sp>
        <p:nvSpPr>
          <p:cNvPr id="33"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15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0">
            <a:extLst>
              <a:ext uri="{FF2B5EF4-FFF2-40B4-BE49-F238E27FC236}">
                <a16:creationId xmlns:a16="http://schemas.microsoft.com/office/drawing/2014/main" id="{14492A9F-F223-4DC4-8DBB-5652C66DC1C1}"/>
              </a:ext>
            </a:extLst>
          </p:cNvPr>
          <p:cNvGrpSpPr/>
          <p:nvPr/>
        </p:nvGrpSpPr>
        <p:grpSpPr>
          <a:xfrm rot="-10800000">
            <a:off x="0" y="9836474"/>
            <a:ext cx="5867400" cy="450526"/>
            <a:chOff x="0" y="0"/>
            <a:chExt cx="1894633" cy="152400"/>
          </a:xfrm>
        </p:grpSpPr>
        <p:sp>
          <p:nvSpPr>
            <p:cNvPr id="19" name="Freeform 11">
              <a:extLst>
                <a:ext uri="{FF2B5EF4-FFF2-40B4-BE49-F238E27FC236}">
                  <a16:creationId xmlns:a16="http://schemas.microsoft.com/office/drawing/2014/main" id="{DBF6F1B7-B108-4A3B-9D6D-1D8AB98ABBE0}"/>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4" name="Group 4"/>
          <p:cNvGrpSpPr/>
          <p:nvPr/>
        </p:nvGrpSpPr>
        <p:grpSpPr>
          <a:xfrm rot="-10800000">
            <a:off x="15730156" y="9836474"/>
            <a:ext cx="2622782" cy="450526"/>
            <a:chOff x="0" y="0"/>
            <a:chExt cx="887213" cy="152400"/>
          </a:xfrm>
        </p:grpSpPr>
        <p:sp>
          <p:nvSpPr>
            <p:cNvPr id="5" name="Freeform 5"/>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67C5DE"/>
            </a:solidFill>
          </p:spPr>
        </p:sp>
      </p:grpSp>
      <p:pic>
        <p:nvPicPr>
          <p:cNvPr id="8"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9" name="TextBox 9"/>
          <p:cNvSpPr txBox="1"/>
          <p:nvPr/>
        </p:nvSpPr>
        <p:spPr>
          <a:xfrm>
            <a:off x="16056718" y="9930292"/>
            <a:ext cx="2099535" cy="253365"/>
          </a:xfrm>
          <a:prstGeom prst="rect">
            <a:avLst/>
          </a:prstGeom>
        </p:spPr>
        <p:txBody>
          <a:bodyPr lIns="0" tIns="0" rIns="0" bIns="0" rtlCol="0" anchor="t">
            <a:spAutoFit/>
          </a:bodyPr>
          <a:lstStyle/>
          <a:p>
            <a:pPr marL="0" lvl="0" indent="0" algn="l">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tout public</a:t>
            </a:r>
          </a:p>
        </p:txBody>
      </p:sp>
      <p:grpSp>
        <p:nvGrpSpPr>
          <p:cNvPr id="11" name="Group 11"/>
          <p:cNvGrpSpPr/>
          <p:nvPr/>
        </p:nvGrpSpPr>
        <p:grpSpPr>
          <a:xfrm rot="-181246">
            <a:off x="136763" y="471260"/>
            <a:ext cx="7276785" cy="1028700"/>
            <a:chOff x="0" y="0"/>
            <a:chExt cx="2461530" cy="347980"/>
          </a:xfrm>
        </p:grpSpPr>
        <p:sp>
          <p:nvSpPr>
            <p:cNvPr id="12" name="Freeform 12"/>
            <p:cNvSpPr/>
            <p:nvPr/>
          </p:nvSpPr>
          <p:spPr>
            <a:xfrm>
              <a:off x="0" y="0"/>
              <a:ext cx="2461530" cy="347980"/>
            </a:xfrm>
            <a:custGeom>
              <a:avLst/>
              <a:gdLst/>
              <a:ahLst/>
              <a:cxnLst/>
              <a:rect l="l" t="t" r="r" b="b"/>
              <a:pathLst>
                <a:path w="2461530" h="347980">
                  <a:moveTo>
                    <a:pt x="0" y="0"/>
                  </a:moveTo>
                  <a:lnTo>
                    <a:pt x="2461530" y="0"/>
                  </a:lnTo>
                  <a:lnTo>
                    <a:pt x="2461530" y="347980"/>
                  </a:lnTo>
                  <a:lnTo>
                    <a:pt x="0" y="347980"/>
                  </a:lnTo>
                  <a:close/>
                </a:path>
              </a:pathLst>
            </a:custGeom>
            <a:solidFill>
              <a:srgbClr val="E3E3DC"/>
            </a:solidFill>
          </p:spPr>
        </p:sp>
      </p:grpSp>
      <p:sp>
        <p:nvSpPr>
          <p:cNvPr id="13" name="TextBox 13"/>
          <p:cNvSpPr txBox="1"/>
          <p:nvPr/>
        </p:nvSpPr>
        <p:spPr>
          <a:xfrm rot="-181246">
            <a:off x="688140" y="575530"/>
            <a:ext cx="6842579" cy="994473"/>
          </a:xfrm>
          <a:prstGeom prst="rect">
            <a:avLst/>
          </a:prstGeom>
        </p:spPr>
        <p:txBody>
          <a:bodyPr lIns="0" tIns="0" rIns="0" bIns="0" rtlCol="0" anchor="t">
            <a:spAutoFit/>
          </a:bodyPr>
          <a:lstStyle/>
          <a:p>
            <a:pPr>
              <a:lnSpc>
                <a:spcPts val="7872"/>
              </a:lnSpc>
            </a:pPr>
            <a:r>
              <a:rPr lang="en-US" sz="6400" dirty="0">
                <a:solidFill>
                  <a:srgbClr val="000000"/>
                </a:solidFill>
                <a:latin typeface="Give You Glory"/>
              </a:rPr>
              <a:t>Quiz </a:t>
            </a:r>
            <a:r>
              <a:rPr lang="en-US" sz="6400" dirty="0" err="1">
                <a:solidFill>
                  <a:srgbClr val="000000"/>
                </a:solidFill>
                <a:latin typeface="Give You Glory"/>
              </a:rPr>
              <a:t>thématiques</a:t>
            </a:r>
            <a:endParaRPr lang="en-US" sz="6400" dirty="0">
              <a:solidFill>
                <a:srgbClr val="000000"/>
              </a:solidFill>
              <a:latin typeface="Give You Glory"/>
            </a:endParaRPr>
          </a:p>
        </p:txBody>
      </p:sp>
      <p:pic>
        <p:nvPicPr>
          <p:cNvPr id="14" name="Picture 14"/>
          <p:cNvPicPr>
            <a:picLocks noChangeAspect="1"/>
          </p:cNvPicPr>
          <p:nvPr/>
        </p:nvPicPr>
        <p:blipFill>
          <a:blip r:embed="rId3"/>
          <a:srcRect/>
          <a:stretch>
            <a:fillRect/>
          </a:stretch>
        </p:blipFill>
        <p:spPr>
          <a:xfrm>
            <a:off x="1637565" y="8125078"/>
            <a:ext cx="846288" cy="832535"/>
          </a:xfrm>
          <a:prstGeom prst="rect">
            <a:avLst/>
          </a:prstGeom>
        </p:spPr>
      </p:pic>
      <p:grpSp>
        <p:nvGrpSpPr>
          <p:cNvPr id="15" name="Group 15"/>
          <p:cNvGrpSpPr>
            <a:grpSpLocks noChangeAspect="1"/>
          </p:cNvGrpSpPr>
          <p:nvPr/>
        </p:nvGrpSpPr>
        <p:grpSpPr>
          <a:xfrm>
            <a:off x="1328561" y="8358465"/>
            <a:ext cx="918904" cy="899835"/>
            <a:chOff x="-72390" y="7620"/>
            <a:chExt cx="6487160" cy="6352540"/>
          </a:xfrm>
        </p:grpSpPr>
        <p:sp>
          <p:nvSpPr>
            <p:cNvPr id="16" name="Freeform 16"/>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A4C85D"/>
            </a:solidFill>
          </p:spPr>
        </p:sp>
      </p:grpSp>
      <p:pic>
        <p:nvPicPr>
          <p:cNvPr id="17" name="Picture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22473" y="8547158"/>
            <a:ext cx="531079" cy="522449"/>
          </a:xfrm>
          <a:prstGeom prst="rect">
            <a:avLst/>
          </a:prstGeom>
        </p:spPr>
      </p:pic>
      <p:grpSp>
        <p:nvGrpSpPr>
          <p:cNvPr id="20" name="Groupe 19"/>
          <p:cNvGrpSpPr/>
          <p:nvPr/>
        </p:nvGrpSpPr>
        <p:grpSpPr>
          <a:xfrm>
            <a:off x="8506469" y="148470"/>
            <a:ext cx="6340518" cy="520514"/>
            <a:chOff x="6149424" y="6019824"/>
            <a:chExt cx="6340518" cy="432048"/>
          </a:xfrm>
        </p:grpSpPr>
        <p:sp>
          <p:nvSpPr>
            <p:cNvPr id="21" name="Rectangle 20"/>
            <p:cNvSpPr/>
            <p:nvPr/>
          </p:nvSpPr>
          <p:spPr>
            <a:xfrm>
              <a:off x="6182998" y="6019824"/>
              <a:ext cx="6273370" cy="43204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2" name="Rectangle 21"/>
            <p:cNvSpPr/>
            <p:nvPr/>
          </p:nvSpPr>
          <p:spPr>
            <a:xfrm>
              <a:off x="6149424" y="6036374"/>
              <a:ext cx="6340518" cy="344880"/>
            </a:xfrm>
            <a:prstGeom prst="rect">
              <a:avLst/>
            </a:prstGeom>
          </p:spPr>
          <p:txBody>
            <a:bodyPr wrap="square">
              <a:spAutoFit/>
            </a:bodyPr>
            <a:lstStyle/>
            <a:p>
              <a:r>
                <a:rPr lang="fr-FR" sz="2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#Rappeler </a:t>
              </a:r>
              <a:r>
                <a:rPr lang="fr-FR"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nos racines, nos réalités d'aujourd'hui </a:t>
              </a:r>
              <a:endParaRPr lang="fr-FR" sz="2100" dirty="0">
                <a:solidFill>
                  <a:schemeClr val="bg1"/>
                </a:solidFill>
              </a:endParaRPr>
            </a:p>
          </p:txBody>
        </p:sp>
      </p:grpSp>
      <p:sp>
        <p:nvSpPr>
          <p:cNvPr id="23" name="Rectangle 22"/>
          <p:cNvSpPr/>
          <p:nvPr/>
        </p:nvSpPr>
        <p:spPr>
          <a:xfrm>
            <a:off x="1223120" y="2119164"/>
            <a:ext cx="14507036" cy="830997"/>
          </a:xfrm>
          <a:prstGeom prst="rect">
            <a:avLst/>
          </a:prstGeom>
        </p:spPr>
        <p:txBody>
          <a:bodyPr wrap="square">
            <a:spAutoFit/>
          </a:bodyPr>
          <a:lstStyle/>
          <a:p>
            <a:r>
              <a:rPr lang="fr-FR" sz="2400" spc="48" dirty="0">
                <a:solidFill>
                  <a:srgbClr val="191919"/>
                </a:solidFill>
                <a:latin typeface="Open Sans Bold"/>
              </a:rPr>
              <a:t>70 ans d’actions, de projets, de rencontres, d’événements : des piqûres de rappel ludiques pour tous !</a:t>
            </a:r>
          </a:p>
        </p:txBody>
      </p:sp>
      <p:sp>
        <p:nvSpPr>
          <p:cNvPr id="24" name="ZoneTexte 23"/>
          <p:cNvSpPr txBox="1"/>
          <p:nvPr/>
        </p:nvSpPr>
        <p:spPr>
          <a:xfrm>
            <a:off x="1341361" y="3760293"/>
            <a:ext cx="15265696"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dirty="0" smtClean="0"/>
              <a:t>Des quizz thématiques seront proposés toute l’année : territoires, international, sport, les textes fondateurs etc. C’est le moment de tester ses connaissances! </a:t>
            </a:r>
          </a:p>
          <a:p>
            <a:pPr>
              <a:lnSpc>
                <a:spcPct val="150000"/>
              </a:lnSpc>
            </a:pPr>
            <a:endParaRPr lang="fr-FR" sz="2400" dirty="0"/>
          </a:p>
          <a:p>
            <a:pPr marL="285750" indent="-285750">
              <a:lnSpc>
                <a:spcPct val="150000"/>
              </a:lnSpc>
              <a:buFont typeface="Arial" panose="020B0604020202020204" pitchFamily="34" charset="0"/>
              <a:buChar char="•"/>
            </a:pPr>
            <a:r>
              <a:rPr lang="fr-FR" sz="2400" dirty="0" smtClean="0"/>
              <a:t>Ces quizz seront diffusés via nos réseaux sociaux, le site leolagrange.pro, la lettre Léo Pro.</a:t>
            </a:r>
          </a:p>
          <a:p>
            <a:pPr>
              <a:lnSpc>
                <a:spcPct val="150000"/>
              </a:lnSpc>
            </a:pPr>
            <a:endParaRPr lang="fr-FR" sz="2400" dirty="0" smtClean="0"/>
          </a:p>
          <a:p>
            <a:pPr marL="285750" indent="-285750">
              <a:lnSpc>
                <a:spcPct val="150000"/>
              </a:lnSpc>
              <a:buFont typeface="Arial" panose="020B0604020202020204" pitchFamily="34" charset="0"/>
              <a:buChar char="•"/>
            </a:pPr>
            <a:r>
              <a:rPr lang="fr-FR" sz="2400" dirty="0" smtClean="0"/>
              <a:t>Vous pourrez également les relayer dans vos réseaux pour mieux faire connaître la Fédération Léo Lagrange !</a:t>
            </a:r>
          </a:p>
        </p:txBody>
      </p:sp>
      <p:sp>
        <p:nvSpPr>
          <p:cNvPr id="25" name="ZoneTexte 24"/>
          <p:cNvSpPr txBox="1"/>
          <p:nvPr/>
        </p:nvSpPr>
        <p:spPr>
          <a:xfrm>
            <a:off x="2483853" y="8612628"/>
            <a:ext cx="14684830" cy="461665"/>
          </a:xfrm>
          <a:prstGeom prst="rect">
            <a:avLst/>
          </a:prstGeom>
          <a:noFill/>
        </p:spPr>
        <p:txBody>
          <a:bodyPr wrap="square" rtlCol="0">
            <a:spAutoFit/>
          </a:bodyPr>
          <a:lstStyle/>
          <a:p>
            <a:r>
              <a:rPr lang="fr-FR" sz="2400" dirty="0" smtClean="0">
                <a:solidFill>
                  <a:srgbClr val="A4C85D"/>
                </a:solidFill>
              </a:rPr>
              <a:t>Le 1</a:t>
            </a:r>
            <a:r>
              <a:rPr lang="fr-FR" sz="2400" baseline="30000" dirty="0" smtClean="0">
                <a:solidFill>
                  <a:srgbClr val="A4C85D"/>
                </a:solidFill>
              </a:rPr>
              <a:t>er</a:t>
            </a:r>
            <a:r>
              <a:rPr lang="fr-FR" sz="2400" dirty="0" smtClean="0">
                <a:solidFill>
                  <a:srgbClr val="A4C85D"/>
                </a:solidFill>
              </a:rPr>
              <a:t> quizz sera diffusé </a:t>
            </a:r>
            <a:r>
              <a:rPr lang="fr-FR" sz="2400" dirty="0">
                <a:solidFill>
                  <a:srgbClr val="A4C85D"/>
                </a:solidFill>
              </a:rPr>
              <a:t>en février</a:t>
            </a:r>
            <a:r>
              <a:rPr lang="fr-FR" sz="2400" dirty="0" smtClean="0">
                <a:solidFill>
                  <a:srgbClr val="A4C85D"/>
                </a:solidFill>
              </a:rPr>
              <a:t>.</a:t>
            </a:r>
          </a:p>
        </p:txBody>
      </p:sp>
      <p:pic>
        <p:nvPicPr>
          <p:cNvPr id="26"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544600" y="1551001"/>
            <a:ext cx="4417884" cy="3854378"/>
          </a:xfrm>
          <a:prstGeom prst="rect">
            <a:avLst/>
          </a:prstGeom>
        </p:spPr>
      </p:pic>
      <p:sp>
        <p:nvSpPr>
          <p:cNvPr id="27" name="TextBox 25"/>
          <p:cNvSpPr txBox="1"/>
          <p:nvPr/>
        </p:nvSpPr>
        <p:spPr>
          <a:xfrm>
            <a:off x="15381373" y="3344919"/>
            <a:ext cx="2646998" cy="743793"/>
          </a:xfrm>
          <a:prstGeom prst="rect">
            <a:avLst/>
          </a:prstGeom>
        </p:spPr>
        <p:txBody>
          <a:bodyPr lIns="0" tIns="0" rIns="0" bIns="0" rtlCol="0" anchor="t">
            <a:spAutoFit/>
          </a:bodyPr>
          <a:lstStyle/>
          <a:p>
            <a:pPr marL="0" lvl="0" indent="0" algn="ctr">
              <a:lnSpc>
                <a:spcPts val="2879"/>
              </a:lnSpc>
              <a:spcBef>
                <a:spcPct val="0"/>
              </a:spcBef>
            </a:pPr>
            <a:r>
              <a:rPr lang="en-US" sz="2400" spc="48" dirty="0" smtClean="0">
                <a:solidFill>
                  <a:srgbClr val="FFFFFF"/>
                </a:solidFill>
                <a:latin typeface="Open Sans Bold"/>
              </a:rPr>
              <a:t>Je participe</a:t>
            </a:r>
          </a:p>
          <a:p>
            <a:pPr marL="0" lvl="0" indent="0" algn="ctr">
              <a:lnSpc>
                <a:spcPts val="2879"/>
              </a:lnSpc>
              <a:spcBef>
                <a:spcPct val="0"/>
              </a:spcBef>
            </a:pPr>
            <a:endParaRPr lang="en-US" sz="2400" spc="48" dirty="0">
              <a:solidFill>
                <a:srgbClr val="FFFFFF"/>
              </a:solidFill>
              <a:latin typeface="Open Sans Bold"/>
            </a:endParaRPr>
          </a:p>
        </p:txBody>
      </p:sp>
      <p:sp>
        <p:nvSpPr>
          <p:cNvPr id="28"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16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0">
            <a:extLst>
              <a:ext uri="{FF2B5EF4-FFF2-40B4-BE49-F238E27FC236}">
                <a16:creationId xmlns:a16="http://schemas.microsoft.com/office/drawing/2014/main" id="{FFB255D7-ECC9-4E91-A425-6C2F50978326}"/>
              </a:ext>
            </a:extLst>
          </p:cNvPr>
          <p:cNvGrpSpPr/>
          <p:nvPr/>
        </p:nvGrpSpPr>
        <p:grpSpPr>
          <a:xfrm rot="-10800000">
            <a:off x="0" y="9836474"/>
            <a:ext cx="5867400" cy="450526"/>
            <a:chOff x="0" y="0"/>
            <a:chExt cx="1894633" cy="152400"/>
          </a:xfrm>
        </p:grpSpPr>
        <p:sp>
          <p:nvSpPr>
            <p:cNvPr id="25" name="Freeform 11">
              <a:extLst>
                <a:ext uri="{FF2B5EF4-FFF2-40B4-BE49-F238E27FC236}">
                  <a16:creationId xmlns:a16="http://schemas.microsoft.com/office/drawing/2014/main" id="{81C09492-6195-45F5-97A7-F278694FB9C0}"/>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4" name="Group 4"/>
          <p:cNvGrpSpPr/>
          <p:nvPr/>
        </p:nvGrpSpPr>
        <p:grpSpPr>
          <a:xfrm rot="5400000">
            <a:off x="-4918237" y="4918237"/>
            <a:ext cx="10287000" cy="450526"/>
            <a:chOff x="0" y="0"/>
            <a:chExt cx="3479800" cy="152400"/>
          </a:xfrm>
        </p:grpSpPr>
        <p:sp>
          <p:nvSpPr>
            <p:cNvPr id="5" name="Freeform 5"/>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6" name="Group 6"/>
          <p:cNvGrpSpPr/>
          <p:nvPr/>
        </p:nvGrpSpPr>
        <p:grpSpPr>
          <a:xfrm rot="-10800000">
            <a:off x="15730156" y="9836474"/>
            <a:ext cx="2622782" cy="450526"/>
            <a:chOff x="0" y="0"/>
            <a:chExt cx="887213" cy="152400"/>
          </a:xfrm>
        </p:grpSpPr>
        <p:sp>
          <p:nvSpPr>
            <p:cNvPr id="7" name="Freeform 7"/>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EC644E"/>
            </a:solidFill>
          </p:spPr>
        </p:sp>
      </p:grpSp>
      <p:grpSp>
        <p:nvGrpSpPr>
          <p:cNvPr id="10" name="Group 10"/>
          <p:cNvGrpSpPr/>
          <p:nvPr/>
        </p:nvGrpSpPr>
        <p:grpSpPr>
          <a:xfrm rot="-181246">
            <a:off x="136763" y="471260"/>
            <a:ext cx="7276785" cy="1028700"/>
            <a:chOff x="0" y="0"/>
            <a:chExt cx="2461530" cy="347980"/>
          </a:xfrm>
        </p:grpSpPr>
        <p:sp>
          <p:nvSpPr>
            <p:cNvPr id="11" name="Freeform 11"/>
            <p:cNvSpPr/>
            <p:nvPr/>
          </p:nvSpPr>
          <p:spPr>
            <a:xfrm>
              <a:off x="0" y="0"/>
              <a:ext cx="2461530" cy="347980"/>
            </a:xfrm>
            <a:custGeom>
              <a:avLst/>
              <a:gdLst/>
              <a:ahLst/>
              <a:cxnLst/>
              <a:rect l="l" t="t" r="r" b="b"/>
              <a:pathLst>
                <a:path w="2461530" h="347980">
                  <a:moveTo>
                    <a:pt x="0" y="0"/>
                  </a:moveTo>
                  <a:lnTo>
                    <a:pt x="2461530" y="0"/>
                  </a:lnTo>
                  <a:lnTo>
                    <a:pt x="2461530" y="347980"/>
                  </a:lnTo>
                  <a:lnTo>
                    <a:pt x="0" y="347980"/>
                  </a:lnTo>
                  <a:close/>
                </a:path>
              </a:pathLst>
            </a:custGeom>
            <a:solidFill>
              <a:srgbClr val="E3E3DC"/>
            </a:solidFill>
          </p:spPr>
        </p:sp>
      </p:grpSp>
      <p:pic>
        <p:nvPicPr>
          <p:cNvPr id="12"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13" name="TextBox 13"/>
          <p:cNvSpPr txBox="1"/>
          <p:nvPr/>
        </p:nvSpPr>
        <p:spPr>
          <a:xfrm>
            <a:off x="1335540" y="3944572"/>
            <a:ext cx="15712986" cy="2551981"/>
          </a:xfrm>
          <a:prstGeom prst="rect">
            <a:avLst/>
          </a:prstGeom>
        </p:spPr>
        <p:txBody>
          <a:bodyPr lIns="0" tIns="0" rIns="0" bIns="0" rtlCol="0" anchor="t">
            <a:spAutoFit/>
          </a:bodyPr>
          <a:lstStyle/>
          <a:p>
            <a:pPr marL="453390" lvl="1" indent="-226695" algn="l">
              <a:lnSpc>
                <a:spcPts val="3150"/>
              </a:lnSpc>
              <a:buFont typeface="Arial"/>
              <a:buChar char="•"/>
            </a:pPr>
            <a:r>
              <a:rPr lang="en-US" sz="2400" u="none" spc="42" dirty="0">
                <a:solidFill>
                  <a:srgbClr val="191919"/>
                </a:solidFill>
                <a:latin typeface="Open Sans"/>
              </a:rPr>
              <a:t>Nous </a:t>
            </a:r>
            <a:r>
              <a:rPr lang="en-US" sz="2400" u="none" spc="42" dirty="0" err="1">
                <a:solidFill>
                  <a:srgbClr val="191919"/>
                </a:solidFill>
                <a:latin typeface="Open Sans"/>
              </a:rPr>
              <a:t>lancerons</a:t>
            </a:r>
            <a:r>
              <a:rPr lang="en-US" sz="2400" u="none" spc="42" dirty="0">
                <a:solidFill>
                  <a:srgbClr val="191919"/>
                </a:solidFill>
                <a:latin typeface="Open Sans"/>
              </a:rPr>
              <a:t> un </a:t>
            </a:r>
            <a:r>
              <a:rPr lang="en-US" sz="2400" u="none" spc="42" dirty="0" err="1">
                <a:solidFill>
                  <a:srgbClr val="191919"/>
                </a:solidFill>
                <a:latin typeface="Open Sans"/>
              </a:rPr>
              <a:t>appel</a:t>
            </a:r>
            <a:r>
              <a:rPr lang="en-US" sz="2400" u="none" spc="42" dirty="0">
                <a:solidFill>
                  <a:srgbClr val="191919"/>
                </a:solidFill>
                <a:latin typeface="Open Sans"/>
              </a:rPr>
              <a:t> à contribution sur </a:t>
            </a:r>
            <a:r>
              <a:rPr lang="en-US" sz="2400" u="none" spc="42" dirty="0" err="1">
                <a:solidFill>
                  <a:srgbClr val="191919"/>
                </a:solidFill>
                <a:latin typeface="Open Sans"/>
              </a:rPr>
              <a:t>nos</a:t>
            </a:r>
            <a:r>
              <a:rPr lang="en-US" sz="2400" u="none" spc="42" dirty="0">
                <a:solidFill>
                  <a:srgbClr val="191919"/>
                </a:solidFill>
                <a:latin typeface="Open Sans"/>
              </a:rPr>
              <a:t> </a:t>
            </a:r>
            <a:r>
              <a:rPr lang="en-US" sz="2400" u="none" spc="42" dirty="0" err="1">
                <a:solidFill>
                  <a:srgbClr val="191919"/>
                </a:solidFill>
                <a:latin typeface="Open Sans"/>
              </a:rPr>
              <a:t>réseaux</a:t>
            </a:r>
            <a:r>
              <a:rPr lang="en-US" sz="2400" u="none" spc="42" dirty="0">
                <a:solidFill>
                  <a:srgbClr val="191919"/>
                </a:solidFill>
                <a:latin typeface="Open Sans"/>
              </a:rPr>
              <a:t> </a:t>
            </a:r>
            <a:r>
              <a:rPr lang="en-US" sz="2400" u="none" spc="42" dirty="0" err="1">
                <a:solidFill>
                  <a:srgbClr val="191919"/>
                </a:solidFill>
                <a:latin typeface="Open Sans"/>
              </a:rPr>
              <a:t>sociaux</a:t>
            </a:r>
            <a:r>
              <a:rPr lang="en-US" sz="2400" u="none" spc="42" dirty="0">
                <a:solidFill>
                  <a:srgbClr val="191919"/>
                </a:solidFill>
                <a:latin typeface="Open Sans"/>
              </a:rPr>
              <a:t> : </a:t>
            </a:r>
            <a:endParaRPr lang="en-US" sz="2400" u="none" spc="42" dirty="0" smtClean="0">
              <a:solidFill>
                <a:srgbClr val="191919"/>
              </a:solidFill>
              <a:latin typeface="Open Sans"/>
            </a:endParaRPr>
          </a:p>
          <a:p>
            <a:pPr marL="226695" lvl="1" algn="l">
              <a:lnSpc>
                <a:spcPts val="3150"/>
              </a:lnSpc>
            </a:pPr>
            <a:endParaRPr lang="en-US" sz="2400" u="none" spc="42" dirty="0">
              <a:solidFill>
                <a:srgbClr val="191919"/>
              </a:solidFill>
              <a:latin typeface="Open Sans"/>
            </a:endParaRPr>
          </a:p>
          <a:p>
            <a:pPr indent="444500" algn="ctr">
              <a:lnSpc>
                <a:spcPts val="4515"/>
              </a:lnSpc>
            </a:pPr>
            <a:r>
              <a:rPr kumimoji="0" lang="en-US" sz="2400" i="1" u="none" strike="noStrike" kern="1200" cap="none" spc="120" normalizeH="0" baseline="0" noProof="0" dirty="0">
                <a:ln>
                  <a:noFill/>
                </a:ln>
                <a:effectLst/>
                <a:uLnTx/>
                <a:uFillTx/>
                <a:latin typeface="Open Sans "/>
              </a:rPr>
              <a:t>"</a:t>
            </a:r>
            <a:r>
              <a:rPr lang="en-US" sz="2400" i="1" u="none" spc="42" dirty="0">
                <a:solidFill>
                  <a:srgbClr val="191919"/>
                </a:solidFill>
                <a:latin typeface="Open Sans"/>
              </a:rPr>
              <a:t> </a:t>
            </a:r>
            <a:r>
              <a:rPr lang="en-US" sz="2400" i="1" u="none" spc="42" dirty="0" err="1">
                <a:solidFill>
                  <a:srgbClr val="191919"/>
                </a:solidFill>
                <a:latin typeface="Open Sans"/>
              </a:rPr>
              <a:t>Postez</a:t>
            </a:r>
            <a:r>
              <a:rPr lang="en-US" sz="2400" i="1" u="none" spc="42" dirty="0">
                <a:solidFill>
                  <a:srgbClr val="191919"/>
                </a:solidFill>
                <a:latin typeface="Open Sans"/>
              </a:rPr>
              <a:t> </a:t>
            </a:r>
            <a:r>
              <a:rPr lang="en-US" sz="2400" i="1" u="none" spc="42" dirty="0" err="1">
                <a:solidFill>
                  <a:srgbClr val="191919"/>
                </a:solidFill>
                <a:latin typeface="Open Sans"/>
              </a:rPr>
              <a:t>une</a:t>
            </a:r>
            <a:r>
              <a:rPr lang="en-US" sz="2400" i="1" u="none" spc="42" dirty="0">
                <a:solidFill>
                  <a:srgbClr val="191919"/>
                </a:solidFill>
                <a:latin typeface="Open Sans"/>
              </a:rPr>
              <a:t> photo d’un </a:t>
            </a:r>
            <a:r>
              <a:rPr lang="en-US" sz="2400" i="1" u="none" spc="42" dirty="0" err="1">
                <a:solidFill>
                  <a:srgbClr val="191919"/>
                </a:solidFill>
                <a:latin typeface="Open Sans"/>
              </a:rPr>
              <a:t>ancien</a:t>
            </a:r>
            <a:r>
              <a:rPr lang="en-US" sz="2400" i="1" u="none" spc="42" dirty="0">
                <a:solidFill>
                  <a:srgbClr val="191919"/>
                </a:solidFill>
                <a:latin typeface="Open Sans"/>
              </a:rPr>
              <a:t> goodies et </a:t>
            </a:r>
            <a:r>
              <a:rPr lang="en-US" sz="2400" i="1" u="none" spc="42" dirty="0" err="1">
                <a:solidFill>
                  <a:srgbClr val="191919"/>
                </a:solidFill>
                <a:latin typeface="Open Sans"/>
              </a:rPr>
              <a:t>expliquez</a:t>
            </a:r>
            <a:r>
              <a:rPr lang="en-US" sz="2400" i="1" u="none" spc="42" dirty="0">
                <a:solidFill>
                  <a:srgbClr val="191919"/>
                </a:solidFill>
                <a:latin typeface="Open Sans"/>
              </a:rPr>
              <a:t> son histoire ! </a:t>
            </a:r>
            <a:r>
              <a:rPr kumimoji="0" lang="en-US" sz="2400" i="1" u="none" strike="noStrike" kern="1200" cap="none" spc="120" normalizeH="0" baseline="0" noProof="0" dirty="0" smtClean="0">
                <a:ln>
                  <a:noFill/>
                </a:ln>
                <a:effectLst/>
                <a:uLnTx/>
                <a:uFillTx/>
                <a:latin typeface="Open Sans "/>
              </a:rPr>
              <a:t>“</a:t>
            </a:r>
          </a:p>
          <a:p>
            <a:pPr indent="444500" algn="l">
              <a:lnSpc>
                <a:spcPts val="4515"/>
              </a:lnSpc>
            </a:pPr>
            <a:endParaRPr lang="en-US" sz="2400" u="none" spc="42" dirty="0">
              <a:solidFill>
                <a:srgbClr val="191919"/>
              </a:solidFill>
              <a:latin typeface="Open Sans"/>
            </a:endParaRPr>
          </a:p>
          <a:p>
            <a:pPr marL="453390" lvl="1" indent="-226695" algn="l">
              <a:lnSpc>
                <a:spcPts val="4515"/>
              </a:lnSpc>
              <a:buFont typeface="Arial"/>
              <a:buChar char="•"/>
            </a:pPr>
            <a:r>
              <a:rPr lang="en-US" sz="2400" u="none" spc="42" dirty="0">
                <a:solidFill>
                  <a:srgbClr val="191919"/>
                </a:solidFill>
                <a:latin typeface="Open Sans"/>
              </a:rPr>
              <a:t>Nous </a:t>
            </a:r>
            <a:r>
              <a:rPr lang="en-US" sz="2400" u="none" spc="42" dirty="0" err="1">
                <a:solidFill>
                  <a:srgbClr val="191919"/>
                </a:solidFill>
                <a:latin typeface="Open Sans"/>
              </a:rPr>
              <a:t>organiserons</a:t>
            </a:r>
            <a:r>
              <a:rPr lang="en-US" sz="2400" u="none" spc="42" dirty="0">
                <a:solidFill>
                  <a:srgbClr val="191919"/>
                </a:solidFill>
                <a:latin typeface="Open Sans"/>
              </a:rPr>
              <a:t> un vote pour le </a:t>
            </a:r>
            <a:r>
              <a:rPr lang="en-US" sz="2400" u="none" spc="42" dirty="0" err="1">
                <a:solidFill>
                  <a:srgbClr val="191919"/>
                </a:solidFill>
                <a:latin typeface="Open Sans"/>
              </a:rPr>
              <a:t>meilleur</a:t>
            </a:r>
            <a:r>
              <a:rPr lang="en-US" sz="2400" u="none" spc="42" dirty="0">
                <a:solidFill>
                  <a:srgbClr val="191919"/>
                </a:solidFill>
                <a:latin typeface="Open Sans"/>
              </a:rPr>
              <a:t> combo goody/</a:t>
            </a:r>
            <a:r>
              <a:rPr lang="en-US" sz="2400" u="none" spc="42" dirty="0" err="1">
                <a:solidFill>
                  <a:srgbClr val="191919"/>
                </a:solidFill>
                <a:latin typeface="Open Sans"/>
              </a:rPr>
              <a:t>histoire</a:t>
            </a:r>
            <a:r>
              <a:rPr lang="en-US" sz="2400" u="none" spc="42" dirty="0">
                <a:solidFill>
                  <a:srgbClr val="191919"/>
                </a:solidFill>
                <a:latin typeface="Open Sans"/>
              </a:rPr>
              <a:t> !</a:t>
            </a:r>
          </a:p>
        </p:txBody>
      </p:sp>
      <p:pic>
        <p:nvPicPr>
          <p:cNvPr id="14" name="Picture 14"/>
          <p:cNvPicPr>
            <a:picLocks noChangeAspect="1"/>
          </p:cNvPicPr>
          <p:nvPr/>
        </p:nvPicPr>
        <p:blipFill>
          <a:blip r:embed="rId3"/>
          <a:srcRect/>
          <a:stretch>
            <a:fillRect/>
          </a:stretch>
        </p:blipFill>
        <p:spPr>
          <a:xfrm>
            <a:off x="1637565" y="8125078"/>
            <a:ext cx="846288" cy="832535"/>
          </a:xfrm>
          <a:prstGeom prst="rect">
            <a:avLst/>
          </a:prstGeom>
        </p:spPr>
      </p:pic>
      <p:sp>
        <p:nvSpPr>
          <p:cNvPr id="16" name="TextBox 16"/>
          <p:cNvSpPr txBox="1"/>
          <p:nvPr/>
        </p:nvSpPr>
        <p:spPr>
          <a:xfrm rot="-181246">
            <a:off x="1160395" y="516904"/>
            <a:ext cx="6842579" cy="994473"/>
          </a:xfrm>
          <a:prstGeom prst="rect">
            <a:avLst/>
          </a:prstGeom>
        </p:spPr>
        <p:txBody>
          <a:bodyPr lIns="0" tIns="0" rIns="0" bIns="0" rtlCol="0" anchor="t">
            <a:spAutoFit/>
          </a:bodyPr>
          <a:lstStyle/>
          <a:p>
            <a:pPr>
              <a:lnSpc>
                <a:spcPts val="7872"/>
              </a:lnSpc>
            </a:pPr>
            <a:r>
              <a:rPr lang="en-US" sz="6400" dirty="0">
                <a:solidFill>
                  <a:srgbClr val="000000"/>
                </a:solidFill>
                <a:latin typeface="Give You Glory"/>
              </a:rPr>
              <a:t>Challenge goodies</a:t>
            </a:r>
          </a:p>
        </p:txBody>
      </p:sp>
      <p:sp>
        <p:nvSpPr>
          <p:cNvPr id="17" name="TextBox 17"/>
          <p:cNvSpPr txBox="1"/>
          <p:nvPr/>
        </p:nvSpPr>
        <p:spPr>
          <a:xfrm>
            <a:off x="1328561" y="2126756"/>
            <a:ext cx="15712986" cy="721995"/>
          </a:xfrm>
          <a:prstGeom prst="rect">
            <a:avLst/>
          </a:prstGeom>
        </p:spPr>
        <p:txBody>
          <a:bodyPr lIns="0" tIns="0" rIns="0" bIns="0" rtlCol="0" anchor="t">
            <a:spAutoFit/>
          </a:bodyPr>
          <a:lstStyle/>
          <a:p>
            <a:pPr marL="0" lvl="0" indent="0" algn="l">
              <a:lnSpc>
                <a:spcPts val="2879"/>
              </a:lnSpc>
              <a:spcBef>
                <a:spcPct val="0"/>
              </a:spcBef>
            </a:pPr>
            <a:r>
              <a:rPr lang="en-US" sz="2400" u="none" spc="48" dirty="0">
                <a:solidFill>
                  <a:srgbClr val="191919"/>
                </a:solidFill>
                <a:latin typeface="Open Sans Bold"/>
              </a:rPr>
              <a:t>Que de souvenirs </a:t>
            </a:r>
            <a:r>
              <a:rPr lang="en-US" sz="2400" u="none" spc="48" dirty="0" err="1">
                <a:solidFill>
                  <a:srgbClr val="191919"/>
                </a:solidFill>
                <a:latin typeface="Open Sans Bold"/>
              </a:rPr>
              <a:t>parfois</a:t>
            </a:r>
            <a:r>
              <a:rPr lang="en-US" sz="2400" u="none" spc="48" dirty="0">
                <a:solidFill>
                  <a:srgbClr val="191919"/>
                </a:solidFill>
                <a:latin typeface="Open Sans Bold"/>
              </a:rPr>
              <a:t>, </a:t>
            </a:r>
            <a:r>
              <a:rPr lang="en-US" sz="2400" u="none" spc="48" dirty="0" err="1">
                <a:solidFill>
                  <a:srgbClr val="191919"/>
                </a:solidFill>
                <a:latin typeface="Open Sans Bold"/>
              </a:rPr>
              <a:t>en</a:t>
            </a:r>
            <a:r>
              <a:rPr lang="en-US" sz="2400" u="none" spc="48" dirty="0">
                <a:solidFill>
                  <a:srgbClr val="191919"/>
                </a:solidFill>
                <a:latin typeface="Open Sans Bold"/>
              </a:rPr>
              <a:t> </a:t>
            </a:r>
            <a:r>
              <a:rPr lang="en-US" sz="2400" u="none" spc="48" dirty="0" err="1">
                <a:solidFill>
                  <a:srgbClr val="191919"/>
                </a:solidFill>
                <a:latin typeface="Open Sans Bold"/>
              </a:rPr>
              <a:t>retrouvant</a:t>
            </a:r>
            <a:r>
              <a:rPr lang="en-US" sz="2400" u="none" spc="48" dirty="0">
                <a:solidFill>
                  <a:srgbClr val="191919"/>
                </a:solidFill>
                <a:latin typeface="Open Sans Bold"/>
              </a:rPr>
              <a:t> un </a:t>
            </a:r>
            <a:r>
              <a:rPr lang="en-US" sz="2400" u="none" spc="48" dirty="0" err="1">
                <a:solidFill>
                  <a:srgbClr val="191919"/>
                </a:solidFill>
                <a:latin typeface="Open Sans Bold"/>
              </a:rPr>
              <a:t>stylo</a:t>
            </a:r>
            <a:r>
              <a:rPr lang="en-US" sz="2400" u="none" spc="48" dirty="0">
                <a:solidFill>
                  <a:srgbClr val="191919"/>
                </a:solidFill>
                <a:latin typeface="Open Sans Bold"/>
              </a:rPr>
              <a:t>-sardine </a:t>
            </a:r>
            <a:r>
              <a:rPr lang="en-US" sz="2400" u="none" spc="48" dirty="0" err="1">
                <a:solidFill>
                  <a:srgbClr val="191919"/>
                </a:solidFill>
                <a:latin typeface="Open Sans Bold"/>
              </a:rPr>
              <a:t>ou</a:t>
            </a:r>
            <a:r>
              <a:rPr lang="en-US" sz="2400" u="none" spc="48" dirty="0">
                <a:solidFill>
                  <a:srgbClr val="191919"/>
                </a:solidFill>
                <a:latin typeface="Open Sans Bold"/>
              </a:rPr>
              <a:t> un </a:t>
            </a:r>
            <a:r>
              <a:rPr lang="en-US" sz="2400" u="none" spc="48" dirty="0" err="1">
                <a:solidFill>
                  <a:srgbClr val="191919"/>
                </a:solidFill>
                <a:latin typeface="Open Sans Bold"/>
              </a:rPr>
              <a:t>porte-clés</a:t>
            </a:r>
            <a:r>
              <a:rPr lang="en-US" sz="2400" u="none" spc="48" dirty="0">
                <a:solidFill>
                  <a:srgbClr val="191919"/>
                </a:solidFill>
                <a:latin typeface="Open Sans Bold"/>
              </a:rPr>
              <a:t> </a:t>
            </a:r>
          </a:p>
          <a:p>
            <a:pPr marL="0" lvl="0" indent="0" algn="l">
              <a:lnSpc>
                <a:spcPts val="2879"/>
              </a:lnSpc>
              <a:spcBef>
                <a:spcPct val="0"/>
              </a:spcBef>
            </a:pPr>
            <a:r>
              <a:rPr lang="en-US" sz="2400" u="none" spc="48" dirty="0" err="1">
                <a:solidFill>
                  <a:srgbClr val="191919"/>
                </a:solidFill>
                <a:latin typeface="Open Sans Bold"/>
              </a:rPr>
              <a:t>convertisseur</a:t>
            </a:r>
            <a:r>
              <a:rPr lang="en-US" sz="2400" u="none" spc="48" dirty="0">
                <a:solidFill>
                  <a:srgbClr val="191919"/>
                </a:solidFill>
                <a:latin typeface="Open Sans Bold"/>
              </a:rPr>
              <a:t> </a:t>
            </a:r>
            <a:r>
              <a:rPr lang="en-US" sz="2400" u="none" spc="48" dirty="0" err="1">
                <a:solidFill>
                  <a:srgbClr val="191919"/>
                </a:solidFill>
                <a:latin typeface="Open Sans Bold"/>
              </a:rPr>
              <a:t>en</a:t>
            </a:r>
            <a:r>
              <a:rPr lang="en-US" sz="2400" u="none" spc="48" dirty="0">
                <a:solidFill>
                  <a:srgbClr val="191919"/>
                </a:solidFill>
                <a:latin typeface="Open Sans Bold"/>
              </a:rPr>
              <a:t> euro aux </a:t>
            </a:r>
            <a:r>
              <a:rPr lang="en-US" sz="2400" u="none" spc="48" dirty="0" err="1">
                <a:solidFill>
                  <a:srgbClr val="191919"/>
                </a:solidFill>
                <a:latin typeface="Open Sans Bold"/>
              </a:rPr>
              <a:t>couleurs</a:t>
            </a:r>
            <a:r>
              <a:rPr lang="en-US" sz="2400" u="none" spc="48" dirty="0">
                <a:solidFill>
                  <a:srgbClr val="191919"/>
                </a:solidFill>
                <a:latin typeface="Open Sans Bold"/>
              </a:rPr>
              <a:t> de la Fédération Léo Lagrange !</a:t>
            </a:r>
          </a:p>
        </p:txBody>
      </p:sp>
      <p:sp>
        <p:nvSpPr>
          <p:cNvPr id="18" name="TextBox 18"/>
          <p:cNvSpPr txBox="1"/>
          <p:nvPr/>
        </p:nvSpPr>
        <p:spPr>
          <a:xfrm>
            <a:off x="2575014" y="8635028"/>
            <a:ext cx="13714707" cy="371897"/>
          </a:xfrm>
          <a:prstGeom prst="rect">
            <a:avLst/>
          </a:prstGeom>
        </p:spPr>
        <p:txBody>
          <a:bodyPr lIns="0" tIns="0" rIns="0" bIns="0" rtlCol="0" anchor="t">
            <a:spAutoFit/>
          </a:bodyPr>
          <a:lstStyle/>
          <a:p>
            <a:pPr marL="0" lvl="0" indent="0" algn="l">
              <a:lnSpc>
                <a:spcPts val="2879"/>
              </a:lnSpc>
              <a:spcBef>
                <a:spcPct val="0"/>
              </a:spcBef>
            </a:pPr>
            <a:r>
              <a:rPr lang="en-US" sz="2400" spc="48" dirty="0" err="1">
                <a:solidFill>
                  <a:srgbClr val="A4C85D"/>
                </a:solidFill>
                <a:latin typeface="Open Sans"/>
              </a:rPr>
              <a:t>Lancement</a:t>
            </a:r>
            <a:r>
              <a:rPr lang="en-US" sz="2400" spc="48" dirty="0">
                <a:solidFill>
                  <a:srgbClr val="A4C85D"/>
                </a:solidFill>
                <a:latin typeface="Open Sans"/>
              </a:rPr>
              <a:t> du challenge </a:t>
            </a:r>
            <a:r>
              <a:rPr lang="en-US" sz="2400" spc="48" dirty="0" err="1">
                <a:solidFill>
                  <a:srgbClr val="A4C85D"/>
                </a:solidFill>
                <a:latin typeface="Open Sans"/>
              </a:rPr>
              <a:t>en</a:t>
            </a:r>
            <a:r>
              <a:rPr lang="en-US" sz="2400" spc="48" dirty="0">
                <a:solidFill>
                  <a:srgbClr val="A4C85D"/>
                </a:solidFill>
                <a:latin typeface="Open Sans"/>
              </a:rPr>
              <a:t> mars</a:t>
            </a:r>
          </a:p>
        </p:txBody>
      </p:sp>
      <p:sp>
        <p:nvSpPr>
          <p:cNvPr id="19" name="TextBox 19"/>
          <p:cNvSpPr txBox="1"/>
          <p:nvPr/>
        </p:nvSpPr>
        <p:spPr>
          <a:xfrm>
            <a:off x="16056718" y="9930292"/>
            <a:ext cx="2099535" cy="253365"/>
          </a:xfrm>
          <a:prstGeom prst="rect">
            <a:avLst/>
          </a:prstGeom>
        </p:spPr>
        <p:txBody>
          <a:bodyPr lIns="0" tIns="0" rIns="0" bIns="0" rtlCol="0" anchor="t">
            <a:spAutoFit/>
          </a:bodyPr>
          <a:lstStyle/>
          <a:p>
            <a:pPr marL="0" lvl="0" indent="0" algn="ctr">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interne</a:t>
            </a:r>
          </a:p>
        </p:txBody>
      </p:sp>
      <p:grpSp>
        <p:nvGrpSpPr>
          <p:cNvPr id="21" name="Group 21"/>
          <p:cNvGrpSpPr>
            <a:grpSpLocks noChangeAspect="1"/>
          </p:cNvGrpSpPr>
          <p:nvPr/>
        </p:nvGrpSpPr>
        <p:grpSpPr>
          <a:xfrm>
            <a:off x="1328561" y="8358465"/>
            <a:ext cx="918904" cy="899835"/>
            <a:chOff x="-72390" y="7620"/>
            <a:chExt cx="6487160" cy="6352540"/>
          </a:xfrm>
        </p:grpSpPr>
        <p:sp>
          <p:nvSpPr>
            <p:cNvPr id="22" name="Freeform 22"/>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A4C85D"/>
            </a:solidFill>
          </p:spPr>
        </p:sp>
      </p:grpSp>
      <p:pic>
        <p:nvPicPr>
          <p:cNvPr id="23" name="Picture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22473" y="8547158"/>
            <a:ext cx="531079" cy="522449"/>
          </a:xfrm>
          <a:prstGeom prst="rect">
            <a:avLst/>
          </a:prstGeom>
        </p:spPr>
      </p:pic>
      <p:grpSp>
        <p:nvGrpSpPr>
          <p:cNvPr id="26" name="Groupe 25"/>
          <p:cNvGrpSpPr/>
          <p:nvPr/>
        </p:nvGrpSpPr>
        <p:grpSpPr>
          <a:xfrm>
            <a:off x="8506469" y="148470"/>
            <a:ext cx="6340518" cy="520514"/>
            <a:chOff x="6149424" y="6019824"/>
            <a:chExt cx="6340518" cy="432048"/>
          </a:xfrm>
        </p:grpSpPr>
        <p:sp>
          <p:nvSpPr>
            <p:cNvPr id="27" name="Rectangle 26"/>
            <p:cNvSpPr/>
            <p:nvPr/>
          </p:nvSpPr>
          <p:spPr>
            <a:xfrm>
              <a:off x="6182998" y="6019824"/>
              <a:ext cx="6273370" cy="43204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8" name="Rectangle 27"/>
            <p:cNvSpPr/>
            <p:nvPr/>
          </p:nvSpPr>
          <p:spPr>
            <a:xfrm>
              <a:off x="6149424" y="6036374"/>
              <a:ext cx="6340518" cy="344880"/>
            </a:xfrm>
            <a:prstGeom prst="rect">
              <a:avLst/>
            </a:prstGeom>
          </p:spPr>
          <p:txBody>
            <a:bodyPr wrap="square">
              <a:spAutoFit/>
            </a:bodyPr>
            <a:lstStyle/>
            <a:p>
              <a:r>
                <a:rPr lang="fr-FR" sz="2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#Rappeler </a:t>
              </a:r>
              <a:r>
                <a:rPr lang="fr-FR"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nos racines, nos réalités d'aujourd'hui </a:t>
              </a:r>
              <a:endParaRPr lang="fr-FR" sz="2100" dirty="0">
                <a:solidFill>
                  <a:schemeClr val="bg1"/>
                </a:solidFill>
              </a:endParaRPr>
            </a:p>
          </p:txBody>
        </p:sp>
      </p:grpSp>
      <p:pic>
        <p:nvPicPr>
          <p:cNvPr id="29"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400584" y="1289122"/>
            <a:ext cx="4417884" cy="3854378"/>
          </a:xfrm>
          <a:prstGeom prst="rect">
            <a:avLst/>
          </a:prstGeom>
        </p:spPr>
      </p:pic>
      <p:sp>
        <p:nvSpPr>
          <p:cNvPr id="30" name="TextBox 25"/>
          <p:cNvSpPr txBox="1"/>
          <p:nvPr/>
        </p:nvSpPr>
        <p:spPr>
          <a:xfrm>
            <a:off x="15124479" y="3024765"/>
            <a:ext cx="2646998" cy="743793"/>
          </a:xfrm>
          <a:prstGeom prst="rect">
            <a:avLst/>
          </a:prstGeom>
        </p:spPr>
        <p:txBody>
          <a:bodyPr lIns="0" tIns="0" rIns="0" bIns="0" rtlCol="0" anchor="t">
            <a:spAutoFit/>
          </a:bodyPr>
          <a:lstStyle/>
          <a:p>
            <a:pPr marL="0" lvl="0" indent="0" algn="ctr">
              <a:lnSpc>
                <a:spcPts val="2879"/>
              </a:lnSpc>
              <a:spcBef>
                <a:spcPct val="0"/>
              </a:spcBef>
            </a:pPr>
            <a:r>
              <a:rPr lang="en-US" sz="2400" spc="48" dirty="0" smtClean="0">
                <a:solidFill>
                  <a:srgbClr val="FFFFFF"/>
                </a:solidFill>
                <a:latin typeface="Open Sans Bold"/>
              </a:rPr>
              <a:t>Je participe</a:t>
            </a:r>
          </a:p>
          <a:p>
            <a:pPr marL="0" lvl="0" indent="0" algn="ctr">
              <a:lnSpc>
                <a:spcPts val="2879"/>
              </a:lnSpc>
              <a:spcBef>
                <a:spcPct val="0"/>
              </a:spcBef>
            </a:pPr>
            <a:endParaRPr lang="en-US" sz="2400" spc="48" dirty="0">
              <a:solidFill>
                <a:srgbClr val="FFFFFF"/>
              </a:solidFill>
              <a:latin typeface="Open Sans Bold"/>
            </a:endParaRPr>
          </a:p>
        </p:txBody>
      </p:sp>
      <p:sp>
        <p:nvSpPr>
          <p:cNvPr id="31"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17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5" name="Group 5"/>
          <p:cNvGrpSpPr/>
          <p:nvPr/>
        </p:nvGrpSpPr>
        <p:grpSpPr>
          <a:xfrm rot="-10800000">
            <a:off x="0" y="9836474"/>
            <a:ext cx="5761202" cy="450526"/>
            <a:chOff x="0" y="0"/>
            <a:chExt cx="1948851" cy="152400"/>
          </a:xfrm>
        </p:grpSpPr>
        <p:sp>
          <p:nvSpPr>
            <p:cNvPr id="6" name="Freeform 6"/>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7" name="Group 7"/>
          <p:cNvGrpSpPr/>
          <p:nvPr/>
        </p:nvGrpSpPr>
        <p:grpSpPr>
          <a:xfrm rot="-181246">
            <a:off x="135575" y="426183"/>
            <a:ext cx="8987564" cy="1028700"/>
            <a:chOff x="0" y="0"/>
            <a:chExt cx="3040238" cy="347980"/>
          </a:xfrm>
        </p:grpSpPr>
        <p:sp>
          <p:nvSpPr>
            <p:cNvPr id="8" name="Freeform 8"/>
            <p:cNvSpPr/>
            <p:nvPr/>
          </p:nvSpPr>
          <p:spPr>
            <a:xfrm>
              <a:off x="0" y="0"/>
              <a:ext cx="3040238" cy="347980"/>
            </a:xfrm>
            <a:custGeom>
              <a:avLst/>
              <a:gdLst/>
              <a:ahLst/>
              <a:cxnLst/>
              <a:rect l="l" t="t" r="r" b="b"/>
              <a:pathLst>
                <a:path w="3040238" h="347980">
                  <a:moveTo>
                    <a:pt x="0" y="0"/>
                  </a:moveTo>
                  <a:lnTo>
                    <a:pt x="3040238" y="0"/>
                  </a:lnTo>
                  <a:lnTo>
                    <a:pt x="3040238" y="347980"/>
                  </a:lnTo>
                  <a:lnTo>
                    <a:pt x="0" y="347980"/>
                  </a:lnTo>
                  <a:close/>
                </a:path>
              </a:pathLst>
            </a:custGeom>
            <a:solidFill>
              <a:srgbClr val="E3E3DC"/>
            </a:solidFill>
          </p:spPr>
        </p:sp>
      </p:grpSp>
      <p:grpSp>
        <p:nvGrpSpPr>
          <p:cNvPr id="9" name="Group 9"/>
          <p:cNvGrpSpPr/>
          <p:nvPr/>
        </p:nvGrpSpPr>
        <p:grpSpPr>
          <a:xfrm>
            <a:off x="225263" y="1446952"/>
            <a:ext cx="7470216" cy="1156863"/>
            <a:chOff x="0" y="0"/>
            <a:chExt cx="2526962" cy="391334"/>
          </a:xfrm>
        </p:grpSpPr>
        <p:sp>
          <p:nvSpPr>
            <p:cNvPr id="10" name="Freeform 10"/>
            <p:cNvSpPr/>
            <p:nvPr/>
          </p:nvSpPr>
          <p:spPr>
            <a:xfrm>
              <a:off x="0" y="0"/>
              <a:ext cx="2526962" cy="391334"/>
            </a:xfrm>
            <a:custGeom>
              <a:avLst/>
              <a:gdLst/>
              <a:ahLst/>
              <a:cxnLst/>
              <a:rect l="l" t="t" r="r" b="b"/>
              <a:pathLst>
                <a:path w="2526962" h="391334">
                  <a:moveTo>
                    <a:pt x="0" y="0"/>
                  </a:moveTo>
                  <a:lnTo>
                    <a:pt x="2526962" y="0"/>
                  </a:lnTo>
                  <a:lnTo>
                    <a:pt x="2526962" y="391334"/>
                  </a:lnTo>
                  <a:lnTo>
                    <a:pt x="0" y="391334"/>
                  </a:lnTo>
                  <a:close/>
                </a:path>
              </a:pathLst>
            </a:custGeom>
            <a:solidFill>
              <a:srgbClr val="E3E3DC"/>
            </a:solidFill>
          </p:spPr>
        </p:sp>
      </p:grpSp>
      <p:sp>
        <p:nvSpPr>
          <p:cNvPr id="11" name="TextBox 11"/>
          <p:cNvSpPr txBox="1"/>
          <p:nvPr/>
        </p:nvSpPr>
        <p:spPr>
          <a:xfrm rot="-181246">
            <a:off x="650986" y="467379"/>
            <a:ext cx="9657427" cy="1994281"/>
          </a:xfrm>
          <a:prstGeom prst="rect">
            <a:avLst/>
          </a:prstGeom>
        </p:spPr>
        <p:txBody>
          <a:bodyPr lIns="0" tIns="0" rIns="0" bIns="0" rtlCol="0" anchor="t">
            <a:spAutoFit/>
          </a:bodyPr>
          <a:lstStyle/>
          <a:p>
            <a:pPr>
              <a:lnSpc>
                <a:spcPts val="7872"/>
              </a:lnSpc>
            </a:pPr>
            <a:r>
              <a:rPr lang="en-US" sz="6400" dirty="0" err="1">
                <a:solidFill>
                  <a:srgbClr val="000000"/>
                </a:solidFill>
                <a:latin typeface="Give You Glory"/>
              </a:rPr>
              <a:t>Une</a:t>
            </a:r>
            <a:r>
              <a:rPr lang="en-US" sz="6400" dirty="0">
                <a:solidFill>
                  <a:srgbClr val="000000"/>
                </a:solidFill>
                <a:latin typeface="Give You Glory"/>
              </a:rPr>
              <a:t> </a:t>
            </a:r>
            <a:r>
              <a:rPr lang="en-US" sz="6400" dirty="0" err="1">
                <a:solidFill>
                  <a:srgbClr val="000000"/>
                </a:solidFill>
                <a:latin typeface="Give You Glory"/>
              </a:rPr>
              <a:t>plateforme</a:t>
            </a:r>
            <a:r>
              <a:rPr lang="en-US" sz="6400" dirty="0">
                <a:solidFill>
                  <a:srgbClr val="000000"/>
                </a:solidFill>
                <a:latin typeface="Give You Glory"/>
              </a:rPr>
              <a:t> </a:t>
            </a:r>
            <a:r>
              <a:rPr lang="en-US" sz="6400" dirty="0" err="1">
                <a:solidFill>
                  <a:srgbClr val="000000"/>
                </a:solidFill>
                <a:latin typeface="Give You Glory"/>
              </a:rPr>
              <a:t>digitale</a:t>
            </a:r>
            <a:r>
              <a:rPr lang="en-US" sz="6400" dirty="0">
                <a:solidFill>
                  <a:srgbClr val="000000"/>
                </a:solidFill>
                <a:latin typeface="Give You Glory"/>
              </a:rPr>
              <a:t> </a:t>
            </a:r>
            <a:r>
              <a:rPr lang="en-US" sz="6400" dirty="0" err="1">
                <a:solidFill>
                  <a:srgbClr val="000000"/>
                </a:solidFill>
                <a:latin typeface="Give You Glory"/>
              </a:rPr>
              <a:t>dédiée</a:t>
            </a:r>
            <a:r>
              <a:rPr lang="en-US" sz="6400" dirty="0">
                <a:solidFill>
                  <a:srgbClr val="000000"/>
                </a:solidFill>
                <a:latin typeface="Give You Glory"/>
              </a:rPr>
              <a:t> aux 70 </a:t>
            </a:r>
            <a:r>
              <a:rPr lang="en-US" sz="6400" dirty="0" err="1">
                <a:solidFill>
                  <a:srgbClr val="000000"/>
                </a:solidFill>
                <a:latin typeface="Give You Glory"/>
              </a:rPr>
              <a:t>ans</a:t>
            </a:r>
            <a:endParaRPr lang="en-US" sz="6400" dirty="0">
              <a:solidFill>
                <a:srgbClr val="000000"/>
              </a:solidFill>
              <a:latin typeface="Give You Glory"/>
            </a:endParaRPr>
          </a:p>
        </p:txBody>
      </p:sp>
      <p:grpSp>
        <p:nvGrpSpPr>
          <p:cNvPr id="13" name="Group 13"/>
          <p:cNvGrpSpPr/>
          <p:nvPr/>
        </p:nvGrpSpPr>
        <p:grpSpPr>
          <a:xfrm rot="-10800000">
            <a:off x="15730156" y="9836474"/>
            <a:ext cx="2622782" cy="450526"/>
            <a:chOff x="0" y="0"/>
            <a:chExt cx="887213" cy="152400"/>
          </a:xfrm>
        </p:grpSpPr>
        <p:sp>
          <p:nvSpPr>
            <p:cNvPr id="14" name="Freeform 14"/>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EC644E"/>
            </a:solidFill>
          </p:spPr>
        </p:sp>
      </p:grpSp>
      <p:sp>
        <p:nvSpPr>
          <p:cNvPr id="15" name="TextBox 15"/>
          <p:cNvSpPr txBox="1"/>
          <p:nvPr/>
        </p:nvSpPr>
        <p:spPr>
          <a:xfrm>
            <a:off x="16056718" y="9930292"/>
            <a:ext cx="2099535" cy="253365"/>
          </a:xfrm>
          <a:prstGeom prst="rect">
            <a:avLst/>
          </a:prstGeom>
        </p:spPr>
        <p:txBody>
          <a:bodyPr lIns="0" tIns="0" rIns="0" bIns="0" rtlCol="0" anchor="t">
            <a:spAutoFit/>
          </a:bodyPr>
          <a:lstStyle/>
          <a:p>
            <a:pPr marL="0" lvl="0" indent="0" algn="ctr">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interne</a:t>
            </a:r>
          </a:p>
        </p:txBody>
      </p:sp>
      <p:sp>
        <p:nvSpPr>
          <p:cNvPr id="16" name="ZoneTexte 15"/>
          <p:cNvSpPr txBox="1"/>
          <p:nvPr/>
        </p:nvSpPr>
        <p:spPr>
          <a:xfrm>
            <a:off x="1727176" y="3666615"/>
            <a:ext cx="14041560" cy="461665"/>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Open Sans" panose="020B0606030504020204" pitchFamily="34" charset="0"/>
                <a:ea typeface="Open Sans" panose="020B0606030504020204" pitchFamily="34" charset="0"/>
                <a:cs typeface="Open Sans" panose="020B0606030504020204" pitchFamily="34" charset="0"/>
              </a:rPr>
              <a:t>Pour publier l’ensemble des </a:t>
            </a:r>
            <a:r>
              <a:rPr lang="fr-FR" sz="2400" b="1" dirty="0">
                <a:latin typeface="Open Sans" panose="020B0606030504020204" pitchFamily="34" charset="0"/>
                <a:ea typeface="Open Sans" panose="020B0606030504020204" pitchFamily="34" charset="0"/>
                <a:cs typeface="Open Sans" panose="020B0606030504020204" pitchFamily="34" charset="0"/>
              </a:rPr>
              <a:t>paroles</a:t>
            </a:r>
            <a:r>
              <a:rPr lang="fr-FR" sz="2400" dirty="0">
                <a:latin typeface="Open Sans" panose="020B0606030504020204" pitchFamily="34" charset="0"/>
                <a:ea typeface="Open Sans" panose="020B0606030504020204" pitchFamily="34" charset="0"/>
                <a:cs typeface="Open Sans" panose="020B0606030504020204" pitchFamily="34" charset="0"/>
              </a:rPr>
              <a:t>, </a:t>
            </a:r>
            <a:r>
              <a:rPr lang="fr-FR" sz="2400" b="1" dirty="0">
                <a:latin typeface="Open Sans" panose="020B0606030504020204" pitchFamily="34" charset="0"/>
                <a:ea typeface="Open Sans" panose="020B0606030504020204" pitchFamily="34" charset="0"/>
                <a:cs typeface="Open Sans" panose="020B0606030504020204" pitchFamily="34" charset="0"/>
              </a:rPr>
              <a:t>interviews</a:t>
            </a:r>
            <a:r>
              <a:rPr lang="fr-FR" sz="2400" dirty="0">
                <a:latin typeface="Open Sans" panose="020B0606030504020204" pitchFamily="34" charset="0"/>
                <a:ea typeface="Open Sans" panose="020B0606030504020204" pitchFamily="34" charset="0"/>
                <a:cs typeface="Open Sans" panose="020B0606030504020204" pitchFamily="34" charset="0"/>
              </a:rPr>
              <a:t> et </a:t>
            </a:r>
            <a:r>
              <a:rPr lang="fr-FR" sz="2400" b="1" dirty="0">
                <a:latin typeface="Open Sans" panose="020B0606030504020204" pitchFamily="34" charset="0"/>
                <a:ea typeface="Open Sans" panose="020B0606030504020204" pitchFamily="34" charset="0"/>
                <a:cs typeface="Open Sans" panose="020B0606030504020204" pitchFamily="34" charset="0"/>
              </a:rPr>
              <a:t>portraits</a:t>
            </a:r>
            <a:r>
              <a:rPr lang="fr-FR" sz="2400" dirty="0">
                <a:latin typeface="Open Sans" panose="020B0606030504020204" pitchFamily="34" charset="0"/>
                <a:ea typeface="Open Sans" panose="020B0606030504020204" pitchFamily="34" charset="0"/>
                <a:cs typeface="Open Sans" panose="020B0606030504020204" pitchFamily="34" charset="0"/>
              </a:rPr>
              <a:t> qui seront réalisés</a:t>
            </a:r>
          </a:p>
        </p:txBody>
      </p:sp>
      <p:sp>
        <p:nvSpPr>
          <p:cNvPr id="17" name="ZoneTexte 16"/>
          <p:cNvSpPr txBox="1"/>
          <p:nvPr/>
        </p:nvSpPr>
        <p:spPr>
          <a:xfrm>
            <a:off x="1744105" y="4559583"/>
            <a:ext cx="14545616" cy="1569660"/>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Open Sans" panose="020B0606030504020204" pitchFamily="34" charset="0"/>
                <a:ea typeface="Open Sans" panose="020B0606030504020204" pitchFamily="34" charset="0"/>
                <a:cs typeface="Open Sans" panose="020B0606030504020204" pitchFamily="34" charset="0"/>
              </a:rPr>
              <a:t>Pour conserver l’ensemble des </a:t>
            </a:r>
            <a:r>
              <a:rPr lang="fr-FR" sz="2400" b="1" dirty="0">
                <a:latin typeface="Open Sans" panose="020B0606030504020204" pitchFamily="34" charset="0"/>
                <a:ea typeface="Open Sans" panose="020B0606030504020204" pitchFamily="34" charset="0"/>
                <a:cs typeface="Open Sans" panose="020B0606030504020204" pitchFamily="34" charset="0"/>
              </a:rPr>
              <a:t>quiz</a:t>
            </a:r>
            <a:r>
              <a:rPr lang="fr-FR" sz="2400" dirty="0">
                <a:latin typeface="Open Sans" panose="020B0606030504020204" pitchFamily="34" charset="0"/>
                <a:ea typeface="Open Sans" panose="020B0606030504020204" pitchFamily="34" charset="0"/>
                <a:cs typeface="Open Sans" panose="020B0606030504020204" pitchFamily="34" charset="0"/>
              </a:rPr>
              <a:t> et </a:t>
            </a:r>
            <a:r>
              <a:rPr lang="fr-FR" sz="2400" b="1" dirty="0">
                <a:latin typeface="Open Sans" panose="020B0606030504020204" pitchFamily="34" charset="0"/>
                <a:ea typeface="Open Sans" panose="020B0606030504020204" pitchFamily="34" charset="0"/>
                <a:cs typeface="Open Sans" panose="020B0606030504020204" pitchFamily="34" charset="0"/>
              </a:rPr>
              <a:t>challenges</a:t>
            </a:r>
            <a:r>
              <a:rPr lang="fr-FR" sz="2400" dirty="0">
                <a:latin typeface="Open Sans" panose="020B0606030504020204" pitchFamily="34" charset="0"/>
                <a:ea typeface="Open Sans" panose="020B0606030504020204" pitchFamily="34" charset="0"/>
                <a:cs typeface="Open Sans" panose="020B0606030504020204" pitchFamily="34" charset="0"/>
              </a:rPr>
              <a:t> (challenge goodies, chasse au trésor, jeu-concours du logo FLL dans 70 ans) diffusés pendant cette période</a:t>
            </a:r>
            <a:r>
              <a:rPr lang="fr-FR" sz="2400"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fr-FR"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sz="2400" dirty="0" smtClean="0">
                <a:latin typeface="Open Sans" panose="020B0606030504020204" pitchFamily="34" charset="0"/>
                <a:ea typeface="Open Sans" panose="020B0606030504020204" pitchFamily="34" charset="0"/>
                <a:cs typeface="Open Sans" panose="020B0606030504020204" pitchFamily="34" charset="0"/>
              </a:rPr>
              <a:t>Elle sera prochainement en ligne </a:t>
            </a:r>
            <a:r>
              <a:rPr lang="fr-FR" sz="2400" dirty="0">
                <a:latin typeface="Open Sans" panose="020B0606030504020204" pitchFamily="34" charset="0"/>
                <a:ea typeface="Open Sans" panose="020B0606030504020204" pitchFamily="34" charset="0"/>
                <a:cs typeface="Open Sans" panose="020B0606030504020204" pitchFamily="34" charset="0"/>
              </a:rPr>
              <a:t>et accessible sur </a:t>
            </a:r>
            <a:r>
              <a:rPr lang="fr-FR" sz="2400" dirty="0">
                <a:latin typeface="Open Sans" panose="020B0606030504020204" pitchFamily="34" charset="0"/>
                <a:ea typeface="Open Sans" panose="020B0606030504020204" pitchFamily="34" charset="0"/>
                <a:cs typeface="Open Sans" panose="020B0606030504020204" pitchFamily="34" charset="0"/>
                <a:hlinkClick r:id="rId3"/>
              </a:rPr>
              <a:t>https://www.nous-demain.fr</a:t>
            </a:r>
            <a:r>
              <a:rPr lang="fr-FR" sz="2400" dirty="0" smtClean="0">
                <a:latin typeface="Open Sans" panose="020B0606030504020204" pitchFamily="34" charset="0"/>
                <a:ea typeface="Open Sans" panose="020B0606030504020204" pitchFamily="34" charset="0"/>
                <a:cs typeface="Open Sans" panose="020B0606030504020204" pitchFamily="34" charset="0"/>
                <a:hlinkClick r:id="rId3"/>
              </a:rPr>
              <a:t>/</a:t>
            </a:r>
            <a:r>
              <a:rPr lang="fr-FR" sz="2400" dirty="0" smtClean="0">
                <a:latin typeface="Open Sans" panose="020B0606030504020204" pitchFamily="34" charset="0"/>
                <a:ea typeface="Open Sans" panose="020B0606030504020204" pitchFamily="34" charset="0"/>
                <a:cs typeface="Open Sans" panose="020B0606030504020204" pitchFamily="34" charset="0"/>
              </a:rPr>
              <a:t> </a:t>
            </a:r>
            <a:endParaRPr lang="fr-F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18 | 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1202" y="6071021"/>
            <a:ext cx="14767968" cy="10086"/>
          </a:xfrm>
          <a:prstGeom prst="rect">
            <a:avLst/>
          </a:prstGeom>
          <a:solidFill>
            <a:srgbClr val="191919">
              <a:alpha val="60000"/>
            </a:srgbClr>
          </a:solidFill>
        </p:spPr>
      </p:sp>
      <p:grpSp>
        <p:nvGrpSpPr>
          <p:cNvPr id="103" name="Group 10">
            <a:extLst>
              <a:ext uri="{FF2B5EF4-FFF2-40B4-BE49-F238E27FC236}">
                <a16:creationId xmlns:a16="http://schemas.microsoft.com/office/drawing/2014/main" id="{D718E902-74A6-4F82-8672-B1C9D2451472}"/>
              </a:ext>
            </a:extLst>
          </p:cNvPr>
          <p:cNvGrpSpPr/>
          <p:nvPr/>
        </p:nvGrpSpPr>
        <p:grpSpPr>
          <a:xfrm rot="-10800000">
            <a:off x="0" y="9836474"/>
            <a:ext cx="5867400" cy="450526"/>
            <a:chOff x="0" y="0"/>
            <a:chExt cx="1894633" cy="152400"/>
          </a:xfrm>
        </p:grpSpPr>
        <p:sp>
          <p:nvSpPr>
            <p:cNvPr id="104" name="Freeform 11">
              <a:extLst>
                <a:ext uri="{FF2B5EF4-FFF2-40B4-BE49-F238E27FC236}">
                  <a16:creationId xmlns:a16="http://schemas.microsoft.com/office/drawing/2014/main" id="{95C4E021-8570-4429-A508-ABEA9EDFFF66}"/>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sp>
        <p:nvSpPr>
          <p:cNvPr id="3" name="AutoShape 3"/>
          <p:cNvSpPr/>
          <p:nvPr/>
        </p:nvSpPr>
        <p:spPr>
          <a:xfrm rot="-5400000">
            <a:off x="3537871" y="5205658"/>
            <a:ext cx="6004783" cy="24626"/>
          </a:xfrm>
          <a:prstGeom prst="rect">
            <a:avLst/>
          </a:prstGeom>
          <a:solidFill>
            <a:srgbClr val="191919">
              <a:alpha val="8627"/>
            </a:srgbClr>
          </a:solidFill>
        </p:spPr>
      </p:sp>
      <p:sp>
        <p:nvSpPr>
          <p:cNvPr id="4" name="AutoShape 4"/>
          <p:cNvSpPr/>
          <p:nvPr/>
        </p:nvSpPr>
        <p:spPr>
          <a:xfrm rot="-5400000">
            <a:off x="6510295" y="5205658"/>
            <a:ext cx="6004783" cy="24626"/>
          </a:xfrm>
          <a:prstGeom prst="rect">
            <a:avLst/>
          </a:prstGeom>
          <a:solidFill>
            <a:srgbClr val="191919">
              <a:alpha val="8627"/>
            </a:srgbClr>
          </a:solidFill>
        </p:spPr>
      </p:sp>
      <p:sp>
        <p:nvSpPr>
          <p:cNvPr id="5" name="AutoShape 5"/>
          <p:cNvSpPr/>
          <p:nvPr/>
        </p:nvSpPr>
        <p:spPr>
          <a:xfrm rot="-5400000">
            <a:off x="9426265" y="5205658"/>
            <a:ext cx="6004783" cy="24626"/>
          </a:xfrm>
          <a:prstGeom prst="rect">
            <a:avLst/>
          </a:prstGeom>
          <a:solidFill>
            <a:srgbClr val="191919">
              <a:alpha val="8627"/>
            </a:srgbClr>
          </a:solidFill>
        </p:spPr>
      </p:sp>
      <p:sp>
        <p:nvSpPr>
          <p:cNvPr id="6" name="AutoShape 6"/>
          <p:cNvSpPr/>
          <p:nvPr/>
        </p:nvSpPr>
        <p:spPr>
          <a:xfrm>
            <a:off x="611202" y="4434983"/>
            <a:ext cx="14767968" cy="10086"/>
          </a:xfrm>
          <a:prstGeom prst="rect">
            <a:avLst/>
          </a:prstGeom>
          <a:solidFill>
            <a:srgbClr val="191919">
              <a:alpha val="60000"/>
            </a:srgbClr>
          </a:solidFill>
        </p:spPr>
      </p:sp>
      <p:sp>
        <p:nvSpPr>
          <p:cNvPr id="7" name="AutoShape 7"/>
          <p:cNvSpPr/>
          <p:nvPr/>
        </p:nvSpPr>
        <p:spPr>
          <a:xfrm>
            <a:off x="611202" y="6782425"/>
            <a:ext cx="14767968" cy="10086"/>
          </a:xfrm>
          <a:prstGeom prst="rect">
            <a:avLst/>
          </a:prstGeom>
          <a:solidFill>
            <a:srgbClr val="191919">
              <a:alpha val="60000"/>
            </a:srgbClr>
          </a:solidFill>
        </p:spPr>
      </p:sp>
      <p:sp>
        <p:nvSpPr>
          <p:cNvPr id="8" name="AutoShape 8"/>
          <p:cNvSpPr/>
          <p:nvPr/>
        </p:nvSpPr>
        <p:spPr>
          <a:xfrm>
            <a:off x="622886" y="5260566"/>
            <a:ext cx="14767968" cy="9525"/>
          </a:xfrm>
          <a:prstGeom prst="rect">
            <a:avLst/>
          </a:prstGeom>
          <a:solidFill>
            <a:srgbClr val="191919">
              <a:alpha val="60000"/>
            </a:srgbClr>
          </a:solidFill>
        </p:spPr>
      </p:sp>
      <p:sp>
        <p:nvSpPr>
          <p:cNvPr id="9" name="AutoShape 9"/>
          <p:cNvSpPr/>
          <p:nvPr/>
        </p:nvSpPr>
        <p:spPr>
          <a:xfrm>
            <a:off x="611202" y="8210277"/>
            <a:ext cx="14767968" cy="10086"/>
          </a:xfrm>
          <a:prstGeom prst="rect">
            <a:avLst/>
          </a:prstGeom>
          <a:solidFill>
            <a:srgbClr val="191919">
              <a:alpha val="60000"/>
            </a:srgbClr>
          </a:solidFill>
        </p:spPr>
      </p:sp>
      <p:sp>
        <p:nvSpPr>
          <p:cNvPr id="10" name="AutoShape 10"/>
          <p:cNvSpPr/>
          <p:nvPr/>
        </p:nvSpPr>
        <p:spPr>
          <a:xfrm>
            <a:off x="611202" y="7503915"/>
            <a:ext cx="14767968" cy="10086"/>
          </a:xfrm>
          <a:prstGeom prst="rect">
            <a:avLst/>
          </a:prstGeom>
          <a:solidFill>
            <a:srgbClr val="191919">
              <a:alpha val="60000"/>
            </a:srgbClr>
          </a:solidFill>
        </p:spPr>
      </p:sp>
      <p:grpSp>
        <p:nvGrpSpPr>
          <p:cNvPr id="11" name="Group 11"/>
          <p:cNvGrpSpPr/>
          <p:nvPr/>
        </p:nvGrpSpPr>
        <p:grpSpPr>
          <a:xfrm>
            <a:off x="3670639" y="3959136"/>
            <a:ext cx="8957478" cy="951693"/>
            <a:chOff x="0" y="0"/>
            <a:chExt cx="5379045" cy="571500"/>
          </a:xfrm>
        </p:grpSpPr>
        <p:sp>
          <p:nvSpPr>
            <p:cNvPr id="12" name="Freeform 12"/>
            <p:cNvSpPr/>
            <p:nvPr/>
          </p:nvSpPr>
          <p:spPr>
            <a:xfrm>
              <a:off x="0" y="255270"/>
              <a:ext cx="5379045" cy="69850"/>
            </a:xfrm>
            <a:custGeom>
              <a:avLst/>
              <a:gdLst/>
              <a:ahLst/>
              <a:cxnLst/>
              <a:rect l="l" t="t" r="r" b="b"/>
              <a:pathLst>
                <a:path w="5379045" h="69850">
                  <a:moveTo>
                    <a:pt x="5088215" y="0"/>
                  </a:moveTo>
                  <a:lnTo>
                    <a:pt x="0" y="0"/>
                  </a:lnTo>
                  <a:lnTo>
                    <a:pt x="0" y="69850"/>
                  </a:lnTo>
                  <a:lnTo>
                    <a:pt x="5379045" y="69850"/>
                  </a:lnTo>
                  <a:lnTo>
                    <a:pt x="5379045" y="0"/>
                  </a:lnTo>
                  <a:close/>
                </a:path>
              </a:pathLst>
            </a:custGeom>
            <a:solidFill>
              <a:srgbClr val="E72385"/>
            </a:solidFill>
          </p:spPr>
        </p:sp>
      </p:grpSp>
      <p:sp>
        <p:nvSpPr>
          <p:cNvPr id="13" name="AutoShape 13"/>
          <p:cNvSpPr/>
          <p:nvPr/>
        </p:nvSpPr>
        <p:spPr>
          <a:xfrm>
            <a:off x="611202" y="3622081"/>
            <a:ext cx="11769132" cy="7529"/>
          </a:xfrm>
          <a:prstGeom prst="rect">
            <a:avLst/>
          </a:prstGeom>
          <a:solidFill>
            <a:srgbClr val="191919">
              <a:alpha val="60000"/>
            </a:srgbClr>
          </a:solidFill>
        </p:spPr>
      </p:sp>
      <p:sp>
        <p:nvSpPr>
          <p:cNvPr id="14" name="AutoShape 14"/>
          <p:cNvSpPr/>
          <p:nvPr/>
        </p:nvSpPr>
        <p:spPr>
          <a:xfrm>
            <a:off x="634571" y="3624546"/>
            <a:ext cx="14744599" cy="10129"/>
          </a:xfrm>
          <a:prstGeom prst="rect">
            <a:avLst/>
          </a:prstGeom>
          <a:solidFill>
            <a:srgbClr val="191919">
              <a:alpha val="60000"/>
            </a:srgbClr>
          </a:solidFill>
        </p:spPr>
      </p:sp>
      <p:sp>
        <p:nvSpPr>
          <p:cNvPr id="15" name="AutoShape 15"/>
          <p:cNvSpPr/>
          <p:nvPr/>
        </p:nvSpPr>
        <p:spPr>
          <a:xfrm rot="-5400000">
            <a:off x="587886" y="5190590"/>
            <a:ext cx="6004783" cy="34591"/>
          </a:xfrm>
          <a:prstGeom prst="rect">
            <a:avLst/>
          </a:prstGeom>
          <a:solidFill>
            <a:srgbClr val="191919">
              <a:alpha val="8627"/>
            </a:srgbClr>
          </a:solidFill>
        </p:spPr>
      </p:sp>
      <p:grpSp>
        <p:nvGrpSpPr>
          <p:cNvPr id="16" name="Group 16"/>
          <p:cNvGrpSpPr/>
          <p:nvPr/>
        </p:nvGrpSpPr>
        <p:grpSpPr>
          <a:xfrm>
            <a:off x="7451122" y="4784720"/>
            <a:ext cx="7793915" cy="951693"/>
            <a:chOff x="0" y="0"/>
            <a:chExt cx="4680315" cy="571500"/>
          </a:xfrm>
        </p:grpSpPr>
        <p:sp>
          <p:nvSpPr>
            <p:cNvPr id="17" name="Freeform 17"/>
            <p:cNvSpPr/>
            <p:nvPr/>
          </p:nvSpPr>
          <p:spPr>
            <a:xfrm>
              <a:off x="0" y="255270"/>
              <a:ext cx="4680315" cy="69850"/>
            </a:xfrm>
            <a:custGeom>
              <a:avLst/>
              <a:gdLst/>
              <a:ahLst/>
              <a:cxnLst/>
              <a:rect l="l" t="t" r="r" b="b"/>
              <a:pathLst>
                <a:path w="4680315" h="69850">
                  <a:moveTo>
                    <a:pt x="4389486" y="0"/>
                  </a:moveTo>
                  <a:lnTo>
                    <a:pt x="0" y="0"/>
                  </a:lnTo>
                  <a:lnTo>
                    <a:pt x="0" y="69850"/>
                  </a:lnTo>
                  <a:lnTo>
                    <a:pt x="4680315" y="69850"/>
                  </a:lnTo>
                  <a:lnTo>
                    <a:pt x="4680315" y="0"/>
                  </a:lnTo>
                  <a:close/>
                </a:path>
              </a:pathLst>
            </a:custGeom>
            <a:solidFill>
              <a:srgbClr val="E72385"/>
            </a:solidFill>
          </p:spPr>
        </p:sp>
      </p:grpSp>
      <p:grpSp>
        <p:nvGrpSpPr>
          <p:cNvPr id="20" name="Group 20"/>
          <p:cNvGrpSpPr/>
          <p:nvPr/>
        </p:nvGrpSpPr>
        <p:grpSpPr>
          <a:xfrm>
            <a:off x="3670639" y="4784720"/>
            <a:ext cx="3651973" cy="951693"/>
            <a:chOff x="0" y="0"/>
            <a:chExt cx="2193043" cy="571500"/>
          </a:xfrm>
        </p:grpSpPr>
        <p:sp>
          <p:nvSpPr>
            <p:cNvPr id="21" name="Freeform 21"/>
            <p:cNvSpPr/>
            <p:nvPr/>
          </p:nvSpPr>
          <p:spPr>
            <a:xfrm>
              <a:off x="0" y="255270"/>
              <a:ext cx="2193043" cy="69850"/>
            </a:xfrm>
            <a:custGeom>
              <a:avLst/>
              <a:gdLst/>
              <a:ahLst/>
              <a:cxnLst/>
              <a:rect l="l" t="t" r="r" b="b"/>
              <a:pathLst>
                <a:path w="2193043" h="69850">
                  <a:moveTo>
                    <a:pt x="1902213" y="0"/>
                  </a:moveTo>
                  <a:lnTo>
                    <a:pt x="0" y="0"/>
                  </a:lnTo>
                  <a:lnTo>
                    <a:pt x="0" y="69850"/>
                  </a:lnTo>
                  <a:lnTo>
                    <a:pt x="2193043" y="69850"/>
                  </a:lnTo>
                  <a:lnTo>
                    <a:pt x="2193043" y="0"/>
                  </a:lnTo>
                  <a:close/>
                </a:path>
              </a:pathLst>
            </a:custGeom>
            <a:solidFill>
              <a:srgbClr val="864683"/>
            </a:solidFill>
          </p:spPr>
        </p:sp>
      </p:grpSp>
      <p:grpSp>
        <p:nvGrpSpPr>
          <p:cNvPr id="22" name="Group 22"/>
          <p:cNvGrpSpPr/>
          <p:nvPr/>
        </p:nvGrpSpPr>
        <p:grpSpPr>
          <a:xfrm>
            <a:off x="3670639" y="3146100"/>
            <a:ext cx="2845078" cy="951693"/>
            <a:chOff x="0" y="0"/>
            <a:chExt cx="1708495" cy="571500"/>
          </a:xfrm>
        </p:grpSpPr>
        <p:sp>
          <p:nvSpPr>
            <p:cNvPr id="23" name="Freeform 23"/>
            <p:cNvSpPr/>
            <p:nvPr/>
          </p:nvSpPr>
          <p:spPr>
            <a:xfrm>
              <a:off x="0" y="255270"/>
              <a:ext cx="1708495" cy="69850"/>
            </a:xfrm>
            <a:custGeom>
              <a:avLst/>
              <a:gdLst/>
              <a:ahLst/>
              <a:cxnLst/>
              <a:rect l="l" t="t" r="r" b="b"/>
              <a:pathLst>
                <a:path w="1708495" h="69850">
                  <a:moveTo>
                    <a:pt x="1417665" y="0"/>
                  </a:moveTo>
                  <a:lnTo>
                    <a:pt x="0" y="0"/>
                  </a:lnTo>
                  <a:lnTo>
                    <a:pt x="0" y="69850"/>
                  </a:lnTo>
                  <a:lnTo>
                    <a:pt x="1708495" y="69850"/>
                  </a:lnTo>
                  <a:lnTo>
                    <a:pt x="1708495" y="0"/>
                  </a:lnTo>
                  <a:close/>
                </a:path>
              </a:pathLst>
            </a:custGeom>
            <a:solidFill>
              <a:srgbClr val="E72385"/>
            </a:solidFill>
          </p:spPr>
        </p:sp>
      </p:grpSp>
      <p:grpSp>
        <p:nvGrpSpPr>
          <p:cNvPr id="24" name="Group 24"/>
          <p:cNvGrpSpPr/>
          <p:nvPr/>
        </p:nvGrpSpPr>
        <p:grpSpPr>
          <a:xfrm>
            <a:off x="3763778" y="5591426"/>
            <a:ext cx="2645961" cy="951693"/>
            <a:chOff x="0" y="0"/>
            <a:chExt cx="1588923" cy="571500"/>
          </a:xfrm>
        </p:grpSpPr>
        <p:sp>
          <p:nvSpPr>
            <p:cNvPr id="25" name="Freeform 25"/>
            <p:cNvSpPr/>
            <p:nvPr/>
          </p:nvSpPr>
          <p:spPr>
            <a:xfrm>
              <a:off x="0" y="255270"/>
              <a:ext cx="1588923" cy="69850"/>
            </a:xfrm>
            <a:custGeom>
              <a:avLst/>
              <a:gdLst/>
              <a:ahLst/>
              <a:cxnLst/>
              <a:rect l="l" t="t" r="r" b="b"/>
              <a:pathLst>
                <a:path w="1588923" h="69850">
                  <a:moveTo>
                    <a:pt x="1298093" y="0"/>
                  </a:moveTo>
                  <a:lnTo>
                    <a:pt x="0" y="0"/>
                  </a:lnTo>
                  <a:lnTo>
                    <a:pt x="0" y="69850"/>
                  </a:lnTo>
                  <a:lnTo>
                    <a:pt x="1588923" y="69850"/>
                  </a:lnTo>
                  <a:lnTo>
                    <a:pt x="1588923" y="0"/>
                  </a:lnTo>
                  <a:close/>
                </a:path>
              </a:pathLst>
            </a:custGeom>
            <a:solidFill>
              <a:srgbClr val="A4C85D"/>
            </a:solidFill>
          </p:spPr>
        </p:sp>
      </p:grpSp>
      <p:grpSp>
        <p:nvGrpSpPr>
          <p:cNvPr id="26" name="Group 26"/>
          <p:cNvGrpSpPr/>
          <p:nvPr/>
        </p:nvGrpSpPr>
        <p:grpSpPr>
          <a:xfrm>
            <a:off x="3763778" y="6306579"/>
            <a:ext cx="2645961" cy="951693"/>
            <a:chOff x="0" y="0"/>
            <a:chExt cx="1588923" cy="571500"/>
          </a:xfrm>
        </p:grpSpPr>
        <p:sp>
          <p:nvSpPr>
            <p:cNvPr id="27" name="Freeform 27"/>
            <p:cNvSpPr/>
            <p:nvPr/>
          </p:nvSpPr>
          <p:spPr>
            <a:xfrm>
              <a:off x="0" y="255270"/>
              <a:ext cx="1588923" cy="69850"/>
            </a:xfrm>
            <a:custGeom>
              <a:avLst/>
              <a:gdLst/>
              <a:ahLst/>
              <a:cxnLst/>
              <a:rect l="l" t="t" r="r" b="b"/>
              <a:pathLst>
                <a:path w="1588923" h="69850">
                  <a:moveTo>
                    <a:pt x="1298093" y="0"/>
                  </a:moveTo>
                  <a:lnTo>
                    <a:pt x="0" y="0"/>
                  </a:lnTo>
                  <a:lnTo>
                    <a:pt x="0" y="69850"/>
                  </a:lnTo>
                  <a:lnTo>
                    <a:pt x="1588923" y="69850"/>
                  </a:lnTo>
                  <a:lnTo>
                    <a:pt x="1588923" y="0"/>
                  </a:lnTo>
                  <a:close/>
                </a:path>
              </a:pathLst>
            </a:custGeom>
            <a:solidFill>
              <a:srgbClr val="A4C85D"/>
            </a:solidFill>
          </p:spPr>
        </p:sp>
      </p:grpSp>
      <p:grpSp>
        <p:nvGrpSpPr>
          <p:cNvPr id="28" name="Group 28"/>
          <p:cNvGrpSpPr/>
          <p:nvPr/>
        </p:nvGrpSpPr>
        <p:grpSpPr>
          <a:xfrm>
            <a:off x="3632089" y="7033275"/>
            <a:ext cx="2883628" cy="951693"/>
            <a:chOff x="0" y="0"/>
            <a:chExt cx="1731644" cy="571500"/>
          </a:xfrm>
        </p:grpSpPr>
        <p:sp>
          <p:nvSpPr>
            <p:cNvPr id="29" name="Freeform 29"/>
            <p:cNvSpPr/>
            <p:nvPr/>
          </p:nvSpPr>
          <p:spPr>
            <a:xfrm>
              <a:off x="0" y="255270"/>
              <a:ext cx="1731644" cy="69850"/>
            </a:xfrm>
            <a:custGeom>
              <a:avLst/>
              <a:gdLst/>
              <a:ahLst/>
              <a:cxnLst/>
              <a:rect l="l" t="t" r="r" b="b"/>
              <a:pathLst>
                <a:path w="1731644" h="69850">
                  <a:moveTo>
                    <a:pt x="1440814" y="0"/>
                  </a:moveTo>
                  <a:lnTo>
                    <a:pt x="0" y="0"/>
                  </a:lnTo>
                  <a:lnTo>
                    <a:pt x="0" y="69850"/>
                  </a:lnTo>
                  <a:lnTo>
                    <a:pt x="1731644" y="69850"/>
                  </a:lnTo>
                  <a:lnTo>
                    <a:pt x="1731644" y="0"/>
                  </a:lnTo>
                  <a:close/>
                </a:path>
              </a:pathLst>
            </a:custGeom>
            <a:solidFill>
              <a:srgbClr val="354093"/>
            </a:solidFill>
          </p:spPr>
        </p:sp>
      </p:grpSp>
      <p:grpSp>
        <p:nvGrpSpPr>
          <p:cNvPr id="30" name="Group 30"/>
          <p:cNvGrpSpPr/>
          <p:nvPr/>
        </p:nvGrpSpPr>
        <p:grpSpPr>
          <a:xfrm>
            <a:off x="6619631" y="7033275"/>
            <a:ext cx="2288410" cy="951693"/>
            <a:chOff x="0" y="0"/>
            <a:chExt cx="1374211" cy="571500"/>
          </a:xfrm>
        </p:grpSpPr>
        <p:sp>
          <p:nvSpPr>
            <p:cNvPr id="31" name="Freeform 31"/>
            <p:cNvSpPr/>
            <p:nvPr/>
          </p:nvSpPr>
          <p:spPr>
            <a:xfrm>
              <a:off x="0" y="255270"/>
              <a:ext cx="1374211" cy="69850"/>
            </a:xfrm>
            <a:custGeom>
              <a:avLst/>
              <a:gdLst/>
              <a:ahLst/>
              <a:cxnLst/>
              <a:rect l="l" t="t" r="r" b="b"/>
              <a:pathLst>
                <a:path w="1374211" h="69850">
                  <a:moveTo>
                    <a:pt x="1083381" y="0"/>
                  </a:moveTo>
                  <a:lnTo>
                    <a:pt x="0" y="0"/>
                  </a:lnTo>
                  <a:lnTo>
                    <a:pt x="0" y="69850"/>
                  </a:lnTo>
                  <a:lnTo>
                    <a:pt x="1374211" y="69850"/>
                  </a:lnTo>
                  <a:lnTo>
                    <a:pt x="1374211" y="0"/>
                  </a:lnTo>
                  <a:close/>
                </a:path>
              </a:pathLst>
            </a:custGeom>
            <a:solidFill>
              <a:srgbClr val="354093"/>
            </a:solidFill>
          </p:spPr>
        </p:sp>
      </p:grpSp>
      <p:grpSp>
        <p:nvGrpSpPr>
          <p:cNvPr id="32" name="Group 32"/>
          <p:cNvGrpSpPr/>
          <p:nvPr/>
        </p:nvGrpSpPr>
        <p:grpSpPr>
          <a:xfrm>
            <a:off x="9019478" y="7028069"/>
            <a:ext cx="6248180" cy="951693"/>
            <a:chOff x="0" y="0"/>
            <a:chExt cx="3752088" cy="571500"/>
          </a:xfrm>
        </p:grpSpPr>
        <p:sp>
          <p:nvSpPr>
            <p:cNvPr id="33" name="Freeform 33"/>
            <p:cNvSpPr/>
            <p:nvPr/>
          </p:nvSpPr>
          <p:spPr>
            <a:xfrm>
              <a:off x="0" y="255270"/>
              <a:ext cx="3752088" cy="69850"/>
            </a:xfrm>
            <a:custGeom>
              <a:avLst/>
              <a:gdLst/>
              <a:ahLst/>
              <a:cxnLst/>
              <a:rect l="l" t="t" r="r" b="b"/>
              <a:pathLst>
                <a:path w="3752088" h="69850">
                  <a:moveTo>
                    <a:pt x="3461258" y="0"/>
                  </a:moveTo>
                  <a:lnTo>
                    <a:pt x="0" y="0"/>
                  </a:lnTo>
                  <a:lnTo>
                    <a:pt x="0" y="69850"/>
                  </a:lnTo>
                  <a:lnTo>
                    <a:pt x="3752088" y="69850"/>
                  </a:lnTo>
                  <a:lnTo>
                    <a:pt x="3752088" y="0"/>
                  </a:lnTo>
                  <a:close/>
                </a:path>
              </a:pathLst>
            </a:custGeom>
            <a:solidFill>
              <a:srgbClr val="354093"/>
            </a:solidFill>
          </p:spPr>
        </p:sp>
      </p:grpSp>
      <p:grpSp>
        <p:nvGrpSpPr>
          <p:cNvPr id="34" name="Group 34"/>
          <p:cNvGrpSpPr/>
          <p:nvPr/>
        </p:nvGrpSpPr>
        <p:grpSpPr>
          <a:xfrm>
            <a:off x="9565094" y="7718552"/>
            <a:ext cx="5702564" cy="951693"/>
            <a:chOff x="0" y="0"/>
            <a:chExt cx="3424441" cy="571500"/>
          </a:xfrm>
        </p:grpSpPr>
        <p:sp>
          <p:nvSpPr>
            <p:cNvPr id="35" name="Freeform 35"/>
            <p:cNvSpPr/>
            <p:nvPr/>
          </p:nvSpPr>
          <p:spPr>
            <a:xfrm>
              <a:off x="0" y="255270"/>
              <a:ext cx="3424441" cy="69850"/>
            </a:xfrm>
            <a:custGeom>
              <a:avLst/>
              <a:gdLst/>
              <a:ahLst/>
              <a:cxnLst/>
              <a:rect l="l" t="t" r="r" b="b"/>
              <a:pathLst>
                <a:path w="3424441" h="69850">
                  <a:moveTo>
                    <a:pt x="3133611" y="0"/>
                  </a:moveTo>
                  <a:lnTo>
                    <a:pt x="0" y="0"/>
                  </a:lnTo>
                  <a:lnTo>
                    <a:pt x="0" y="69850"/>
                  </a:lnTo>
                  <a:lnTo>
                    <a:pt x="3424441" y="69850"/>
                  </a:lnTo>
                  <a:lnTo>
                    <a:pt x="3424441" y="0"/>
                  </a:lnTo>
                  <a:close/>
                </a:path>
              </a:pathLst>
            </a:custGeom>
            <a:solidFill>
              <a:srgbClr val="354093"/>
            </a:solidFill>
          </p:spPr>
        </p:sp>
      </p:grpSp>
      <p:grpSp>
        <p:nvGrpSpPr>
          <p:cNvPr id="36" name="Group 36"/>
          <p:cNvGrpSpPr/>
          <p:nvPr/>
        </p:nvGrpSpPr>
        <p:grpSpPr>
          <a:xfrm>
            <a:off x="7627035" y="6316664"/>
            <a:ext cx="1858838" cy="951693"/>
            <a:chOff x="0" y="0"/>
            <a:chExt cx="1116249" cy="571500"/>
          </a:xfrm>
        </p:grpSpPr>
        <p:sp>
          <p:nvSpPr>
            <p:cNvPr id="37" name="Freeform 37"/>
            <p:cNvSpPr/>
            <p:nvPr/>
          </p:nvSpPr>
          <p:spPr>
            <a:xfrm>
              <a:off x="0" y="255270"/>
              <a:ext cx="1116249" cy="69850"/>
            </a:xfrm>
            <a:custGeom>
              <a:avLst/>
              <a:gdLst/>
              <a:ahLst/>
              <a:cxnLst/>
              <a:rect l="l" t="t" r="r" b="b"/>
              <a:pathLst>
                <a:path w="1116249" h="69850">
                  <a:moveTo>
                    <a:pt x="825419" y="0"/>
                  </a:moveTo>
                  <a:lnTo>
                    <a:pt x="0" y="0"/>
                  </a:lnTo>
                  <a:lnTo>
                    <a:pt x="0" y="69850"/>
                  </a:lnTo>
                  <a:lnTo>
                    <a:pt x="1116249" y="69850"/>
                  </a:lnTo>
                  <a:lnTo>
                    <a:pt x="1116249" y="0"/>
                  </a:lnTo>
                  <a:close/>
                </a:path>
              </a:pathLst>
            </a:custGeom>
            <a:solidFill>
              <a:srgbClr val="A4C85D"/>
            </a:solidFill>
          </p:spPr>
        </p:sp>
      </p:grpSp>
      <p:grpSp>
        <p:nvGrpSpPr>
          <p:cNvPr id="38" name="Group 38"/>
          <p:cNvGrpSpPr/>
          <p:nvPr/>
        </p:nvGrpSpPr>
        <p:grpSpPr>
          <a:xfrm>
            <a:off x="7582236" y="7718552"/>
            <a:ext cx="1858838" cy="951693"/>
            <a:chOff x="0" y="0"/>
            <a:chExt cx="1116249" cy="571500"/>
          </a:xfrm>
        </p:grpSpPr>
        <p:sp>
          <p:nvSpPr>
            <p:cNvPr id="39" name="Freeform 39"/>
            <p:cNvSpPr/>
            <p:nvPr/>
          </p:nvSpPr>
          <p:spPr>
            <a:xfrm>
              <a:off x="0" y="255270"/>
              <a:ext cx="1116249" cy="69850"/>
            </a:xfrm>
            <a:custGeom>
              <a:avLst/>
              <a:gdLst/>
              <a:ahLst/>
              <a:cxnLst/>
              <a:rect l="l" t="t" r="r" b="b"/>
              <a:pathLst>
                <a:path w="1116249" h="69850">
                  <a:moveTo>
                    <a:pt x="825419" y="0"/>
                  </a:moveTo>
                  <a:lnTo>
                    <a:pt x="0" y="0"/>
                  </a:lnTo>
                  <a:lnTo>
                    <a:pt x="0" y="69850"/>
                  </a:lnTo>
                  <a:lnTo>
                    <a:pt x="1116249" y="69850"/>
                  </a:lnTo>
                  <a:lnTo>
                    <a:pt x="1116249" y="0"/>
                  </a:lnTo>
                  <a:close/>
                </a:path>
              </a:pathLst>
            </a:custGeom>
            <a:solidFill>
              <a:srgbClr val="354093"/>
            </a:solidFill>
          </p:spPr>
        </p:sp>
      </p:grpSp>
      <p:grpSp>
        <p:nvGrpSpPr>
          <p:cNvPr id="40" name="Group 40"/>
          <p:cNvGrpSpPr/>
          <p:nvPr/>
        </p:nvGrpSpPr>
        <p:grpSpPr>
          <a:xfrm>
            <a:off x="10987385" y="6316664"/>
            <a:ext cx="1428958" cy="951693"/>
            <a:chOff x="0" y="0"/>
            <a:chExt cx="858102" cy="571500"/>
          </a:xfrm>
        </p:grpSpPr>
        <p:sp>
          <p:nvSpPr>
            <p:cNvPr id="41" name="Freeform 41"/>
            <p:cNvSpPr/>
            <p:nvPr/>
          </p:nvSpPr>
          <p:spPr>
            <a:xfrm>
              <a:off x="0" y="255270"/>
              <a:ext cx="858102" cy="69850"/>
            </a:xfrm>
            <a:custGeom>
              <a:avLst/>
              <a:gdLst/>
              <a:ahLst/>
              <a:cxnLst/>
              <a:rect l="l" t="t" r="r" b="b"/>
              <a:pathLst>
                <a:path w="858102" h="69850">
                  <a:moveTo>
                    <a:pt x="567272" y="0"/>
                  </a:moveTo>
                  <a:lnTo>
                    <a:pt x="0" y="0"/>
                  </a:lnTo>
                  <a:lnTo>
                    <a:pt x="0" y="69850"/>
                  </a:lnTo>
                  <a:lnTo>
                    <a:pt x="858102" y="69850"/>
                  </a:lnTo>
                  <a:lnTo>
                    <a:pt x="858102" y="0"/>
                  </a:lnTo>
                  <a:close/>
                </a:path>
              </a:pathLst>
            </a:custGeom>
            <a:solidFill>
              <a:srgbClr val="A4C85D"/>
            </a:solidFill>
          </p:spPr>
        </p:sp>
      </p:grpSp>
      <p:grpSp>
        <p:nvGrpSpPr>
          <p:cNvPr id="42" name="Group 42"/>
          <p:cNvGrpSpPr/>
          <p:nvPr/>
        </p:nvGrpSpPr>
        <p:grpSpPr>
          <a:xfrm>
            <a:off x="13846168" y="6309168"/>
            <a:ext cx="1428958" cy="951693"/>
            <a:chOff x="0" y="0"/>
            <a:chExt cx="858102" cy="571500"/>
          </a:xfrm>
        </p:grpSpPr>
        <p:sp>
          <p:nvSpPr>
            <p:cNvPr id="43" name="Freeform 43"/>
            <p:cNvSpPr/>
            <p:nvPr/>
          </p:nvSpPr>
          <p:spPr>
            <a:xfrm>
              <a:off x="0" y="255270"/>
              <a:ext cx="858102" cy="69850"/>
            </a:xfrm>
            <a:custGeom>
              <a:avLst/>
              <a:gdLst/>
              <a:ahLst/>
              <a:cxnLst/>
              <a:rect l="l" t="t" r="r" b="b"/>
              <a:pathLst>
                <a:path w="858102" h="69850">
                  <a:moveTo>
                    <a:pt x="567272" y="0"/>
                  </a:moveTo>
                  <a:lnTo>
                    <a:pt x="0" y="0"/>
                  </a:lnTo>
                  <a:lnTo>
                    <a:pt x="0" y="69850"/>
                  </a:lnTo>
                  <a:lnTo>
                    <a:pt x="858102" y="69850"/>
                  </a:lnTo>
                  <a:lnTo>
                    <a:pt x="858102" y="0"/>
                  </a:lnTo>
                  <a:close/>
                </a:path>
              </a:pathLst>
            </a:custGeom>
            <a:solidFill>
              <a:srgbClr val="A4C85D"/>
            </a:solidFill>
          </p:spPr>
        </p:sp>
      </p:grpSp>
      <p:sp>
        <p:nvSpPr>
          <p:cNvPr id="44" name="AutoShape 44"/>
          <p:cNvSpPr/>
          <p:nvPr/>
        </p:nvSpPr>
        <p:spPr>
          <a:xfrm>
            <a:off x="6604847" y="6071021"/>
            <a:ext cx="8752092" cy="9529"/>
          </a:xfrm>
          <a:prstGeom prst="rect">
            <a:avLst/>
          </a:prstGeom>
          <a:solidFill>
            <a:srgbClr val="191919">
              <a:alpha val="60000"/>
            </a:srgbClr>
          </a:solidFill>
        </p:spPr>
      </p:sp>
      <p:sp>
        <p:nvSpPr>
          <p:cNvPr id="45" name="AutoShape 45"/>
          <p:cNvSpPr/>
          <p:nvPr/>
        </p:nvSpPr>
        <p:spPr>
          <a:xfrm>
            <a:off x="700483" y="2214977"/>
            <a:ext cx="2852328" cy="562076"/>
          </a:xfrm>
          <a:prstGeom prst="rect">
            <a:avLst/>
          </a:prstGeom>
          <a:solidFill>
            <a:srgbClr val="F62C31"/>
          </a:solidFill>
        </p:spPr>
      </p:sp>
      <p:sp>
        <p:nvSpPr>
          <p:cNvPr id="46" name="AutoShape 46"/>
          <p:cNvSpPr/>
          <p:nvPr/>
        </p:nvSpPr>
        <p:spPr>
          <a:xfrm>
            <a:off x="3633780" y="2214977"/>
            <a:ext cx="2918796" cy="562076"/>
          </a:xfrm>
          <a:prstGeom prst="rect">
            <a:avLst/>
          </a:prstGeom>
          <a:solidFill>
            <a:srgbClr val="E3E3DC"/>
          </a:solidFill>
        </p:spPr>
      </p:sp>
      <p:sp>
        <p:nvSpPr>
          <p:cNvPr id="47" name="AutoShape 47"/>
          <p:cNvSpPr/>
          <p:nvPr/>
        </p:nvSpPr>
        <p:spPr>
          <a:xfrm>
            <a:off x="6567077" y="2215579"/>
            <a:ext cx="2918796" cy="562076"/>
          </a:xfrm>
          <a:prstGeom prst="rect">
            <a:avLst/>
          </a:prstGeom>
          <a:solidFill>
            <a:srgbClr val="E3E3DC"/>
          </a:solidFill>
        </p:spPr>
      </p:sp>
      <p:sp>
        <p:nvSpPr>
          <p:cNvPr id="48" name="AutoShape 48"/>
          <p:cNvSpPr/>
          <p:nvPr/>
        </p:nvSpPr>
        <p:spPr>
          <a:xfrm>
            <a:off x="9500374" y="2215579"/>
            <a:ext cx="2918796" cy="562076"/>
          </a:xfrm>
          <a:prstGeom prst="rect">
            <a:avLst/>
          </a:prstGeom>
          <a:solidFill>
            <a:srgbClr val="E3E3DC"/>
          </a:solidFill>
        </p:spPr>
      </p:sp>
      <p:sp>
        <p:nvSpPr>
          <p:cNvPr id="49" name="AutoShape 49"/>
          <p:cNvSpPr/>
          <p:nvPr/>
        </p:nvSpPr>
        <p:spPr>
          <a:xfrm>
            <a:off x="12438143" y="2215579"/>
            <a:ext cx="2918796" cy="562076"/>
          </a:xfrm>
          <a:prstGeom prst="rect">
            <a:avLst/>
          </a:prstGeom>
          <a:solidFill>
            <a:srgbClr val="E3E3DC"/>
          </a:solidFill>
        </p:spPr>
      </p:sp>
      <p:sp>
        <p:nvSpPr>
          <p:cNvPr id="50" name="AutoShape 50"/>
          <p:cNvSpPr/>
          <p:nvPr/>
        </p:nvSpPr>
        <p:spPr>
          <a:xfrm>
            <a:off x="707733" y="2758781"/>
            <a:ext cx="11718687" cy="36546"/>
          </a:xfrm>
          <a:prstGeom prst="rect">
            <a:avLst/>
          </a:prstGeom>
          <a:solidFill>
            <a:srgbClr val="191919"/>
          </a:solidFill>
        </p:spPr>
      </p:sp>
      <p:sp>
        <p:nvSpPr>
          <p:cNvPr id="51" name="AutoShape 51"/>
          <p:cNvSpPr/>
          <p:nvPr/>
        </p:nvSpPr>
        <p:spPr>
          <a:xfrm>
            <a:off x="3629243" y="2758781"/>
            <a:ext cx="11718687" cy="36546"/>
          </a:xfrm>
          <a:prstGeom prst="rect">
            <a:avLst/>
          </a:prstGeom>
          <a:solidFill>
            <a:srgbClr val="191919"/>
          </a:solidFill>
        </p:spPr>
      </p:sp>
      <p:sp>
        <p:nvSpPr>
          <p:cNvPr id="52" name="TextBox 52"/>
          <p:cNvSpPr txBox="1"/>
          <p:nvPr/>
        </p:nvSpPr>
        <p:spPr>
          <a:xfrm>
            <a:off x="3661585" y="3209436"/>
            <a:ext cx="2819095" cy="243656"/>
          </a:xfrm>
          <a:prstGeom prst="rect">
            <a:avLst/>
          </a:prstGeom>
        </p:spPr>
        <p:txBody>
          <a:bodyPr lIns="0" tIns="0" rIns="0" bIns="0" rtlCol="0" anchor="t">
            <a:spAutoFit/>
          </a:bodyPr>
          <a:lstStyle/>
          <a:p>
            <a:pPr algn="ctr">
              <a:lnSpc>
                <a:spcPts val="1888"/>
              </a:lnSpc>
            </a:pPr>
            <a:r>
              <a:rPr lang="en-US" sz="1259" spc="62" dirty="0" smtClean="0">
                <a:solidFill>
                  <a:srgbClr val="191919"/>
                </a:solidFill>
                <a:latin typeface="Open Sans"/>
              </a:rPr>
              <a:t>“Appel à </a:t>
            </a:r>
            <a:r>
              <a:rPr lang="en-US" sz="1259" spc="62" dirty="0" err="1" smtClean="0">
                <a:solidFill>
                  <a:srgbClr val="191919"/>
                </a:solidFill>
                <a:latin typeface="Open Sans"/>
              </a:rPr>
              <a:t>témoignages</a:t>
            </a:r>
            <a:r>
              <a:rPr lang="en-US" sz="1259" spc="62" dirty="0" smtClean="0">
                <a:solidFill>
                  <a:srgbClr val="191919"/>
                </a:solidFill>
                <a:latin typeface="Open Sans"/>
              </a:rPr>
              <a:t>" </a:t>
            </a:r>
            <a:r>
              <a:rPr lang="en-US" sz="1259" spc="62" dirty="0">
                <a:solidFill>
                  <a:srgbClr val="191919"/>
                </a:solidFill>
                <a:latin typeface="Open Sans"/>
              </a:rPr>
              <a:t>Question 1</a:t>
            </a:r>
          </a:p>
        </p:txBody>
      </p:sp>
      <p:sp>
        <p:nvSpPr>
          <p:cNvPr id="53" name="TextBox 53"/>
          <p:cNvSpPr txBox="1"/>
          <p:nvPr/>
        </p:nvSpPr>
        <p:spPr>
          <a:xfrm>
            <a:off x="9660495" y="2809022"/>
            <a:ext cx="1224961" cy="730969"/>
          </a:xfrm>
          <a:prstGeom prst="rect">
            <a:avLst/>
          </a:prstGeom>
        </p:spPr>
        <p:txBody>
          <a:bodyPr lIns="0" tIns="0" rIns="0" bIns="0" rtlCol="0" anchor="t">
            <a:spAutoFit/>
          </a:bodyPr>
          <a:lstStyle/>
          <a:p>
            <a:pPr algn="ctr">
              <a:lnSpc>
                <a:spcPts val="1888"/>
              </a:lnSpc>
            </a:pPr>
            <a:r>
              <a:rPr lang="en-US" sz="1259" spc="62" dirty="0">
                <a:solidFill>
                  <a:srgbClr val="191919"/>
                </a:solidFill>
                <a:latin typeface="Open Sans"/>
              </a:rPr>
              <a:t>" Appel à </a:t>
            </a:r>
            <a:r>
              <a:rPr lang="en-US" sz="1259" spc="62" dirty="0" err="1" smtClean="0">
                <a:solidFill>
                  <a:srgbClr val="191919"/>
                </a:solidFill>
                <a:latin typeface="Open Sans"/>
              </a:rPr>
              <a:t>témoignages</a:t>
            </a:r>
            <a:r>
              <a:rPr lang="en-US" sz="1259" spc="62" dirty="0" smtClean="0">
                <a:solidFill>
                  <a:srgbClr val="191919"/>
                </a:solidFill>
                <a:latin typeface="Open Sans"/>
              </a:rPr>
              <a:t> " </a:t>
            </a:r>
            <a:endParaRPr lang="en-US" sz="1259" spc="62" dirty="0">
              <a:solidFill>
                <a:srgbClr val="191919"/>
              </a:solidFill>
              <a:latin typeface="Open Sans"/>
            </a:endParaRPr>
          </a:p>
          <a:p>
            <a:pPr algn="ctr">
              <a:lnSpc>
                <a:spcPts val="1888"/>
              </a:lnSpc>
            </a:pPr>
            <a:r>
              <a:rPr lang="en-US" sz="1259" spc="62" dirty="0">
                <a:solidFill>
                  <a:srgbClr val="191919"/>
                </a:solidFill>
                <a:latin typeface="Open Sans"/>
              </a:rPr>
              <a:t>Question 2</a:t>
            </a:r>
          </a:p>
        </p:txBody>
      </p:sp>
      <p:sp>
        <p:nvSpPr>
          <p:cNvPr id="54" name="TextBox 54"/>
          <p:cNvSpPr txBox="1"/>
          <p:nvPr/>
        </p:nvSpPr>
        <p:spPr>
          <a:xfrm>
            <a:off x="12572040" y="2816519"/>
            <a:ext cx="1224961" cy="730969"/>
          </a:xfrm>
          <a:prstGeom prst="rect">
            <a:avLst/>
          </a:prstGeom>
        </p:spPr>
        <p:txBody>
          <a:bodyPr lIns="0" tIns="0" rIns="0" bIns="0" rtlCol="0" anchor="t">
            <a:spAutoFit/>
          </a:bodyPr>
          <a:lstStyle/>
          <a:p>
            <a:pPr algn="ctr">
              <a:lnSpc>
                <a:spcPts val="1888"/>
              </a:lnSpc>
            </a:pPr>
            <a:r>
              <a:rPr lang="en-US" sz="1259" spc="62" dirty="0">
                <a:solidFill>
                  <a:srgbClr val="191919"/>
                </a:solidFill>
                <a:latin typeface="Open Sans"/>
              </a:rPr>
              <a:t>" Appel à </a:t>
            </a:r>
            <a:r>
              <a:rPr lang="en-US" sz="1259" spc="62">
                <a:solidFill>
                  <a:srgbClr val="191919"/>
                </a:solidFill>
                <a:latin typeface="Open Sans"/>
              </a:rPr>
              <a:t>témoignages</a:t>
            </a:r>
            <a:r>
              <a:rPr lang="en-US" sz="1259" spc="62" smtClean="0">
                <a:solidFill>
                  <a:srgbClr val="191919"/>
                </a:solidFill>
                <a:latin typeface="Open Sans"/>
              </a:rPr>
              <a:t> </a:t>
            </a:r>
            <a:r>
              <a:rPr lang="en-US" sz="1259" spc="62" dirty="0">
                <a:solidFill>
                  <a:srgbClr val="191919"/>
                </a:solidFill>
                <a:latin typeface="Open Sans"/>
              </a:rPr>
              <a:t>" </a:t>
            </a:r>
          </a:p>
          <a:p>
            <a:pPr algn="ctr">
              <a:lnSpc>
                <a:spcPts val="1888"/>
              </a:lnSpc>
            </a:pPr>
            <a:r>
              <a:rPr lang="en-US" sz="1259" spc="62" dirty="0">
                <a:solidFill>
                  <a:srgbClr val="191919"/>
                </a:solidFill>
                <a:latin typeface="Open Sans"/>
              </a:rPr>
              <a:t>Question 3</a:t>
            </a:r>
          </a:p>
        </p:txBody>
      </p:sp>
      <p:sp>
        <p:nvSpPr>
          <p:cNvPr id="55" name="TextBox 55"/>
          <p:cNvSpPr txBox="1"/>
          <p:nvPr/>
        </p:nvSpPr>
        <p:spPr>
          <a:xfrm>
            <a:off x="6659527" y="2809022"/>
            <a:ext cx="1230700" cy="709826"/>
          </a:xfrm>
          <a:prstGeom prst="rect">
            <a:avLst/>
          </a:prstGeom>
        </p:spPr>
        <p:txBody>
          <a:bodyPr lIns="0" tIns="0" rIns="0" bIns="0" rtlCol="0" anchor="t">
            <a:spAutoFit/>
          </a:bodyPr>
          <a:lstStyle/>
          <a:p>
            <a:pPr algn="ctr">
              <a:lnSpc>
                <a:spcPts val="1888"/>
              </a:lnSpc>
            </a:pPr>
            <a:r>
              <a:rPr lang="en-US" sz="1259" spc="62">
                <a:solidFill>
                  <a:srgbClr val="191919"/>
                </a:solidFill>
                <a:latin typeface="Open Sans"/>
              </a:rPr>
              <a:t>Diffusion</a:t>
            </a:r>
          </a:p>
          <a:p>
            <a:pPr algn="ctr">
              <a:lnSpc>
                <a:spcPts val="1888"/>
              </a:lnSpc>
            </a:pPr>
            <a:r>
              <a:rPr lang="en-US" sz="1259" spc="62">
                <a:solidFill>
                  <a:srgbClr val="191919"/>
                </a:solidFill>
                <a:latin typeface="Open Sans"/>
              </a:rPr>
              <a:t>des paroles </a:t>
            </a:r>
          </a:p>
          <a:p>
            <a:pPr algn="ctr">
              <a:lnSpc>
                <a:spcPts val="1888"/>
              </a:lnSpc>
            </a:pPr>
            <a:r>
              <a:rPr lang="en-US" sz="1259" spc="62">
                <a:solidFill>
                  <a:srgbClr val="191919"/>
                </a:solidFill>
                <a:latin typeface="Open Sans"/>
              </a:rPr>
              <a:t>collectées</a:t>
            </a:r>
          </a:p>
        </p:txBody>
      </p:sp>
      <p:sp>
        <p:nvSpPr>
          <p:cNvPr id="56" name="TextBox 56"/>
          <p:cNvSpPr txBox="1"/>
          <p:nvPr/>
        </p:nvSpPr>
        <p:spPr>
          <a:xfrm>
            <a:off x="11132881" y="2809022"/>
            <a:ext cx="1230700" cy="709826"/>
          </a:xfrm>
          <a:prstGeom prst="rect">
            <a:avLst/>
          </a:prstGeom>
        </p:spPr>
        <p:txBody>
          <a:bodyPr lIns="0" tIns="0" rIns="0" bIns="0" rtlCol="0" anchor="t">
            <a:spAutoFit/>
          </a:bodyPr>
          <a:lstStyle/>
          <a:p>
            <a:pPr algn="ctr">
              <a:lnSpc>
                <a:spcPts val="1888"/>
              </a:lnSpc>
            </a:pPr>
            <a:r>
              <a:rPr lang="en-US" sz="1259" spc="62" dirty="0">
                <a:solidFill>
                  <a:srgbClr val="191919"/>
                </a:solidFill>
                <a:latin typeface="Open Sans"/>
              </a:rPr>
              <a:t>Diffusion</a:t>
            </a:r>
          </a:p>
          <a:p>
            <a:pPr algn="ctr">
              <a:lnSpc>
                <a:spcPts val="1888"/>
              </a:lnSpc>
            </a:pPr>
            <a:r>
              <a:rPr lang="en-US" sz="1259" spc="62" dirty="0">
                <a:solidFill>
                  <a:srgbClr val="191919"/>
                </a:solidFill>
                <a:latin typeface="Open Sans"/>
              </a:rPr>
              <a:t>des paroles </a:t>
            </a:r>
          </a:p>
          <a:p>
            <a:pPr algn="ctr">
              <a:lnSpc>
                <a:spcPts val="1888"/>
              </a:lnSpc>
            </a:pPr>
            <a:r>
              <a:rPr lang="en-US" sz="1259" spc="62" dirty="0" err="1">
                <a:solidFill>
                  <a:srgbClr val="191919"/>
                </a:solidFill>
                <a:latin typeface="Open Sans"/>
              </a:rPr>
              <a:t>collectées</a:t>
            </a:r>
            <a:endParaRPr lang="en-US" sz="1259" spc="62" dirty="0">
              <a:solidFill>
                <a:srgbClr val="191919"/>
              </a:solidFill>
              <a:latin typeface="Open Sans"/>
            </a:endParaRPr>
          </a:p>
        </p:txBody>
      </p:sp>
      <p:sp>
        <p:nvSpPr>
          <p:cNvPr id="57" name="TextBox 57"/>
          <p:cNvSpPr txBox="1"/>
          <p:nvPr/>
        </p:nvSpPr>
        <p:spPr>
          <a:xfrm>
            <a:off x="14044426" y="2816519"/>
            <a:ext cx="1230700" cy="709826"/>
          </a:xfrm>
          <a:prstGeom prst="rect">
            <a:avLst/>
          </a:prstGeom>
        </p:spPr>
        <p:txBody>
          <a:bodyPr lIns="0" tIns="0" rIns="0" bIns="0" rtlCol="0" anchor="t">
            <a:spAutoFit/>
          </a:bodyPr>
          <a:lstStyle/>
          <a:p>
            <a:pPr algn="ctr">
              <a:lnSpc>
                <a:spcPts val="1888"/>
              </a:lnSpc>
            </a:pPr>
            <a:r>
              <a:rPr lang="en-US" sz="1259" spc="62">
                <a:solidFill>
                  <a:srgbClr val="191919"/>
                </a:solidFill>
                <a:latin typeface="Open Sans"/>
              </a:rPr>
              <a:t>Diffusion</a:t>
            </a:r>
          </a:p>
          <a:p>
            <a:pPr algn="ctr">
              <a:lnSpc>
                <a:spcPts val="1888"/>
              </a:lnSpc>
            </a:pPr>
            <a:r>
              <a:rPr lang="en-US" sz="1259" spc="62">
                <a:solidFill>
                  <a:srgbClr val="191919"/>
                </a:solidFill>
                <a:latin typeface="Open Sans"/>
              </a:rPr>
              <a:t>des paroles </a:t>
            </a:r>
          </a:p>
          <a:p>
            <a:pPr algn="ctr">
              <a:lnSpc>
                <a:spcPts val="1888"/>
              </a:lnSpc>
            </a:pPr>
            <a:r>
              <a:rPr lang="en-US" sz="1259" spc="62">
                <a:solidFill>
                  <a:srgbClr val="191919"/>
                </a:solidFill>
                <a:latin typeface="Open Sans"/>
              </a:rPr>
              <a:t>collectées</a:t>
            </a:r>
          </a:p>
        </p:txBody>
      </p:sp>
      <p:grpSp>
        <p:nvGrpSpPr>
          <p:cNvPr id="58" name="Group 58"/>
          <p:cNvGrpSpPr/>
          <p:nvPr/>
        </p:nvGrpSpPr>
        <p:grpSpPr>
          <a:xfrm>
            <a:off x="707733" y="3146100"/>
            <a:ext cx="2845078" cy="951693"/>
            <a:chOff x="0" y="0"/>
            <a:chExt cx="1708495" cy="571500"/>
          </a:xfrm>
        </p:grpSpPr>
        <p:sp>
          <p:nvSpPr>
            <p:cNvPr id="59" name="Freeform 59"/>
            <p:cNvSpPr/>
            <p:nvPr/>
          </p:nvSpPr>
          <p:spPr>
            <a:xfrm>
              <a:off x="0" y="255270"/>
              <a:ext cx="1708495" cy="69850"/>
            </a:xfrm>
            <a:custGeom>
              <a:avLst/>
              <a:gdLst/>
              <a:ahLst/>
              <a:cxnLst/>
              <a:rect l="l" t="t" r="r" b="b"/>
              <a:pathLst>
                <a:path w="1708495" h="69850">
                  <a:moveTo>
                    <a:pt x="1417665" y="0"/>
                  </a:moveTo>
                  <a:lnTo>
                    <a:pt x="0" y="0"/>
                  </a:lnTo>
                  <a:lnTo>
                    <a:pt x="0" y="69850"/>
                  </a:lnTo>
                  <a:lnTo>
                    <a:pt x="1708495" y="69850"/>
                  </a:lnTo>
                  <a:lnTo>
                    <a:pt x="1708495" y="0"/>
                  </a:lnTo>
                  <a:close/>
                </a:path>
              </a:pathLst>
            </a:custGeom>
            <a:solidFill>
              <a:srgbClr val="E72385"/>
            </a:solidFill>
          </p:spPr>
        </p:sp>
      </p:grpSp>
      <p:grpSp>
        <p:nvGrpSpPr>
          <p:cNvPr id="60" name="Group 60"/>
          <p:cNvGrpSpPr/>
          <p:nvPr/>
        </p:nvGrpSpPr>
        <p:grpSpPr>
          <a:xfrm>
            <a:off x="3670639" y="3146100"/>
            <a:ext cx="2845078" cy="951693"/>
            <a:chOff x="0" y="0"/>
            <a:chExt cx="1708495" cy="571500"/>
          </a:xfrm>
        </p:grpSpPr>
        <p:sp>
          <p:nvSpPr>
            <p:cNvPr id="61" name="Freeform 61"/>
            <p:cNvSpPr/>
            <p:nvPr/>
          </p:nvSpPr>
          <p:spPr>
            <a:xfrm>
              <a:off x="0" y="255270"/>
              <a:ext cx="1708495" cy="69850"/>
            </a:xfrm>
            <a:custGeom>
              <a:avLst/>
              <a:gdLst/>
              <a:ahLst/>
              <a:cxnLst/>
              <a:rect l="l" t="t" r="r" b="b"/>
              <a:pathLst>
                <a:path w="1708495" h="69850">
                  <a:moveTo>
                    <a:pt x="1417665" y="0"/>
                  </a:moveTo>
                  <a:lnTo>
                    <a:pt x="0" y="0"/>
                  </a:lnTo>
                  <a:lnTo>
                    <a:pt x="0" y="69850"/>
                  </a:lnTo>
                  <a:lnTo>
                    <a:pt x="1708495" y="69850"/>
                  </a:lnTo>
                  <a:lnTo>
                    <a:pt x="1708495" y="0"/>
                  </a:lnTo>
                  <a:close/>
                </a:path>
              </a:pathLst>
            </a:custGeom>
            <a:solidFill>
              <a:srgbClr val="864683"/>
            </a:solidFill>
          </p:spPr>
        </p:sp>
      </p:grpSp>
      <p:grpSp>
        <p:nvGrpSpPr>
          <p:cNvPr id="62" name="Group 62"/>
          <p:cNvGrpSpPr/>
          <p:nvPr/>
        </p:nvGrpSpPr>
        <p:grpSpPr>
          <a:xfrm>
            <a:off x="6604847" y="3146100"/>
            <a:ext cx="1435530" cy="951693"/>
            <a:chOff x="0" y="0"/>
            <a:chExt cx="862049" cy="571500"/>
          </a:xfrm>
        </p:grpSpPr>
        <p:sp>
          <p:nvSpPr>
            <p:cNvPr id="63" name="Freeform 63"/>
            <p:cNvSpPr/>
            <p:nvPr/>
          </p:nvSpPr>
          <p:spPr>
            <a:xfrm>
              <a:off x="0" y="255270"/>
              <a:ext cx="862049" cy="69850"/>
            </a:xfrm>
            <a:custGeom>
              <a:avLst/>
              <a:gdLst/>
              <a:ahLst/>
              <a:cxnLst/>
              <a:rect l="l" t="t" r="r" b="b"/>
              <a:pathLst>
                <a:path w="862049" h="69850">
                  <a:moveTo>
                    <a:pt x="571219" y="0"/>
                  </a:moveTo>
                  <a:lnTo>
                    <a:pt x="0" y="0"/>
                  </a:lnTo>
                  <a:lnTo>
                    <a:pt x="0" y="69850"/>
                  </a:lnTo>
                  <a:lnTo>
                    <a:pt x="862049" y="69850"/>
                  </a:lnTo>
                  <a:lnTo>
                    <a:pt x="862049" y="0"/>
                  </a:lnTo>
                  <a:close/>
                </a:path>
              </a:pathLst>
            </a:custGeom>
            <a:solidFill>
              <a:srgbClr val="864683"/>
            </a:solidFill>
          </p:spPr>
        </p:sp>
      </p:grpSp>
      <p:grpSp>
        <p:nvGrpSpPr>
          <p:cNvPr id="64" name="Group 64"/>
          <p:cNvGrpSpPr/>
          <p:nvPr/>
        </p:nvGrpSpPr>
        <p:grpSpPr>
          <a:xfrm>
            <a:off x="9597361" y="3146100"/>
            <a:ext cx="1342944" cy="951693"/>
            <a:chOff x="0" y="0"/>
            <a:chExt cx="806450" cy="571500"/>
          </a:xfrm>
        </p:grpSpPr>
        <p:sp>
          <p:nvSpPr>
            <p:cNvPr id="65" name="Freeform 65"/>
            <p:cNvSpPr/>
            <p:nvPr/>
          </p:nvSpPr>
          <p:spPr>
            <a:xfrm>
              <a:off x="0" y="255270"/>
              <a:ext cx="806450" cy="69850"/>
            </a:xfrm>
            <a:custGeom>
              <a:avLst/>
              <a:gdLst/>
              <a:ahLst/>
              <a:cxnLst/>
              <a:rect l="l" t="t" r="r" b="b"/>
              <a:pathLst>
                <a:path w="806450" h="69850">
                  <a:moveTo>
                    <a:pt x="515620" y="0"/>
                  </a:moveTo>
                  <a:lnTo>
                    <a:pt x="0" y="0"/>
                  </a:lnTo>
                  <a:lnTo>
                    <a:pt x="0" y="69850"/>
                  </a:lnTo>
                  <a:lnTo>
                    <a:pt x="806450" y="69850"/>
                  </a:lnTo>
                  <a:lnTo>
                    <a:pt x="806450" y="0"/>
                  </a:lnTo>
                  <a:close/>
                </a:path>
              </a:pathLst>
            </a:custGeom>
            <a:solidFill>
              <a:srgbClr val="864683"/>
            </a:solidFill>
          </p:spPr>
        </p:sp>
      </p:grpSp>
      <p:grpSp>
        <p:nvGrpSpPr>
          <p:cNvPr id="66" name="Group 66"/>
          <p:cNvGrpSpPr/>
          <p:nvPr/>
        </p:nvGrpSpPr>
        <p:grpSpPr>
          <a:xfrm>
            <a:off x="12478817" y="3146100"/>
            <a:ext cx="1342944" cy="951693"/>
            <a:chOff x="0" y="0"/>
            <a:chExt cx="806450" cy="571500"/>
          </a:xfrm>
        </p:grpSpPr>
        <p:sp>
          <p:nvSpPr>
            <p:cNvPr id="67" name="Freeform 67"/>
            <p:cNvSpPr/>
            <p:nvPr/>
          </p:nvSpPr>
          <p:spPr>
            <a:xfrm>
              <a:off x="0" y="255270"/>
              <a:ext cx="806450" cy="69850"/>
            </a:xfrm>
            <a:custGeom>
              <a:avLst/>
              <a:gdLst/>
              <a:ahLst/>
              <a:cxnLst/>
              <a:rect l="l" t="t" r="r" b="b"/>
              <a:pathLst>
                <a:path w="806450" h="69850">
                  <a:moveTo>
                    <a:pt x="515620" y="0"/>
                  </a:moveTo>
                  <a:lnTo>
                    <a:pt x="0" y="0"/>
                  </a:lnTo>
                  <a:lnTo>
                    <a:pt x="0" y="69850"/>
                  </a:lnTo>
                  <a:lnTo>
                    <a:pt x="806450" y="69850"/>
                  </a:lnTo>
                  <a:lnTo>
                    <a:pt x="806450" y="0"/>
                  </a:lnTo>
                  <a:close/>
                </a:path>
              </a:pathLst>
            </a:custGeom>
            <a:solidFill>
              <a:srgbClr val="864683"/>
            </a:solidFill>
          </p:spPr>
        </p:sp>
      </p:grpSp>
      <p:grpSp>
        <p:nvGrpSpPr>
          <p:cNvPr id="68" name="Group 68"/>
          <p:cNvGrpSpPr/>
          <p:nvPr/>
        </p:nvGrpSpPr>
        <p:grpSpPr>
          <a:xfrm>
            <a:off x="11006908" y="3146100"/>
            <a:ext cx="1356673" cy="951693"/>
            <a:chOff x="0" y="0"/>
            <a:chExt cx="814694" cy="571500"/>
          </a:xfrm>
        </p:grpSpPr>
        <p:sp>
          <p:nvSpPr>
            <p:cNvPr id="69" name="Freeform 69"/>
            <p:cNvSpPr/>
            <p:nvPr/>
          </p:nvSpPr>
          <p:spPr>
            <a:xfrm>
              <a:off x="0" y="255270"/>
              <a:ext cx="814694" cy="69850"/>
            </a:xfrm>
            <a:custGeom>
              <a:avLst/>
              <a:gdLst/>
              <a:ahLst/>
              <a:cxnLst/>
              <a:rect l="l" t="t" r="r" b="b"/>
              <a:pathLst>
                <a:path w="814694" h="69850">
                  <a:moveTo>
                    <a:pt x="523864" y="0"/>
                  </a:moveTo>
                  <a:lnTo>
                    <a:pt x="0" y="0"/>
                  </a:lnTo>
                  <a:lnTo>
                    <a:pt x="0" y="69850"/>
                  </a:lnTo>
                  <a:lnTo>
                    <a:pt x="814694" y="69850"/>
                  </a:lnTo>
                  <a:lnTo>
                    <a:pt x="814694" y="0"/>
                  </a:lnTo>
                  <a:close/>
                </a:path>
              </a:pathLst>
            </a:custGeom>
            <a:solidFill>
              <a:srgbClr val="864683"/>
            </a:solidFill>
          </p:spPr>
        </p:sp>
      </p:grpSp>
      <p:grpSp>
        <p:nvGrpSpPr>
          <p:cNvPr id="70" name="Group 70"/>
          <p:cNvGrpSpPr/>
          <p:nvPr/>
        </p:nvGrpSpPr>
        <p:grpSpPr>
          <a:xfrm>
            <a:off x="13888364" y="3146100"/>
            <a:ext cx="1356673" cy="951693"/>
            <a:chOff x="0" y="0"/>
            <a:chExt cx="814694" cy="571500"/>
          </a:xfrm>
        </p:grpSpPr>
        <p:sp>
          <p:nvSpPr>
            <p:cNvPr id="71" name="Freeform 71"/>
            <p:cNvSpPr/>
            <p:nvPr/>
          </p:nvSpPr>
          <p:spPr>
            <a:xfrm>
              <a:off x="0" y="255270"/>
              <a:ext cx="814694" cy="69850"/>
            </a:xfrm>
            <a:custGeom>
              <a:avLst/>
              <a:gdLst/>
              <a:ahLst/>
              <a:cxnLst/>
              <a:rect l="l" t="t" r="r" b="b"/>
              <a:pathLst>
                <a:path w="814694" h="69850">
                  <a:moveTo>
                    <a:pt x="523864" y="0"/>
                  </a:moveTo>
                  <a:lnTo>
                    <a:pt x="0" y="0"/>
                  </a:lnTo>
                  <a:lnTo>
                    <a:pt x="0" y="69850"/>
                  </a:lnTo>
                  <a:lnTo>
                    <a:pt x="814694" y="69850"/>
                  </a:lnTo>
                  <a:lnTo>
                    <a:pt x="814694" y="0"/>
                  </a:lnTo>
                  <a:close/>
                </a:path>
              </a:pathLst>
            </a:custGeom>
            <a:solidFill>
              <a:srgbClr val="864683"/>
            </a:solidFill>
          </p:spPr>
        </p:sp>
      </p:grpSp>
      <p:grpSp>
        <p:nvGrpSpPr>
          <p:cNvPr id="72" name="Group 72"/>
          <p:cNvGrpSpPr/>
          <p:nvPr/>
        </p:nvGrpSpPr>
        <p:grpSpPr>
          <a:xfrm>
            <a:off x="15570130" y="2215359"/>
            <a:ext cx="2479474" cy="5873595"/>
            <a:chOff x="0" y="0"/>
            <a:chExt cx="6238240" cy="14777687"/>
          </a:xfrm>
        </p:grpSpPr>
        <p:sp>
          <p:nvSpPr>
            <p:cNvPr id="73" name="Freeform 73"/>
            <p:cNvSpPr/>
            <p:nvPr/>
          </p:nvSpPr>
          <p:spPr>
            <a:xfrm>
              <a:off x="0" y="0"/>
              <a:ext cx="6238240" cy="14777687"/>
            </a:xfrm>
            <a:custGeom>
              <a:avLst/>
              <a:gdLst/>
              <a:ahLst/>
              <a:cxnLst/>
              <a:rect l="l" t="t" r="r" b="b"/>
              <a:pathLst>
                <a:path w="6238240" h="14777687">
                  <a:moveTo>
                    <a:pt x="3119120" y="0"/>
                  </a:moveTo>
                  <a:lnTo>
                    <a:pt x="0" y="0"/>
                  </a:lnTo>
                  <a:lnTo>
                    <a:pt x="0" y="13327346"/>
                  </a:lnTo>
                  <a:lnTo>
                    <a:pt x="3119120" y="14777687"/>
                  </a:lnTo>
                  <a:lnTo>
                    <a:pt x="6238240" y="13327346"/>
                  </a:lnTo>
                  <a:lnTo>
                    <a:pt x="6238240" y="0"/>
                  </a:lnTo>
                  <a:lnTo>
                    <a:pt x="3119120" y="0"/>
                  </a:lnTo>
                  <a:close/>
                </a:path>
              </a:pathLst>
            </a:custGeom>
            <a:solidFill>
              <a:srgbClr val="F62C31"/>
            </a:solidFill>
          </p:spPr>
        </p:sp>
      </p:grpSp>
      <p:grpSp>
        <p:nvGrpSpPr>
          <p:cNvPr id="74" name="Group 74"/>
          <p:cNvGrpSpPr/>
          <p:nvPr/>
        </p:nvGrpSpPr>
        <p:grpSpPr>
          <a:xfrm rot="5400000">
            <a:off x="-4918237" y="4918237"/>
            <a:ext cx="10287000" cy="450526"/>
            <a:chOff x="0" y="0"/>
            <a:chExt cx="3479800" cy="152400"/>
          </a:xfrm>
        </p:grpSpPr>
        <p:sp>
          <p:nvSpPr>
            <p:cNvPr id="75" name="Freeform 75"/>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76" name="Group 76"/>
          <p:cNvGrpSpPr/>
          <p:nvPr/>
        </p:nvGrpSpPr>
        <p:grpSpPr>
          <a:xfrm rot="-181246">
            <a:off x="136325" y="454624"/>
            <a:ext cx="7908156" cy="1028700"/>
            <a:chOff x="0" y="0"/>
            <a:chExt cx="2675105" cy="347980"/>
          </a:xfrm>
        </p:grpSpPr>
        <p:sp>
          <p:nvSpPr>
            <p:cNvPr id="77" name="Freeform 77"/>
            <p:cNvSpPr/>
            <p:nvPr/>
          </p:nvSpPr>
          <p:spPr>
            <a:xfrm>
              <a:off x="0" y="0"/>
              <a:ext cx="2675105" cy="347980"/>
            </a:xfrm>
            <a:custGeom>
              <a:avLst/>
              <a:gdLst/>
              <a:ahLst/>
              <a:cxnLst/>
              <a:rect l="l" t="t" r="r" b="b"/>
              <a:pathLst>
                <a:path w="2675105" h="347980">
                  <a:moveTo>
                    <a:pt x="0" y="0"/>
                  </a:moveTo>
                  <a:lnTo>
                    <a:pt x="2675105" y="0"/>
                  </a:lnTo>
                  <a:lnTo>
                    <a:pt x="2675105" y="347980"/>
                  </a:lnTo>
                  <a:lnTo>
                    <a:pt x="0" y="347980"/>
                  </a:lnTo>
                  <a:close/>
                </a:path>
              </a:pathLst>
            </a:custGeom>
            <a:solidFill>
              <a:srgbClr val="E3E3DC"/>
            </a:solidFill>
          </p:spPr>
        </p:sp>
      </p:grpSp>
      <p:sp>
        <p:nvSpPr>
          <p:cNvPr id="78" name="TextBox 78"/>
          <p:cNvSpPr txBox="1"/>
          <p:nvPr/>
        </p:nvSpPr>
        <p:spPr>
          <a:xfrm>
            <a:off x="7099784" y="4095525"/>
            <a:ext cx="2072758" cy="230022"/>
          </a:xfrm>
          <a:prstGeom prst="rect">
            <a:avLst/>
          </a:prstGeom>
        </p:spPr>
        <p:txBody>
          <a:bodyPr lIns="0" tIns="0" rIns="0" bIns="0" rtlCol="0" anchor="t">
            <a:spAutoFit/>
          </a:bodyPr>
          <a:lstStyle/>
          <a:p>
            <a:pPr>
              <a:lnSpc>
                <a:spcPts val="1888"/>
              </a:lnSpc>
            </a:pPr>
            <a:r>
              <a:rPr lang="en-US" sz="1259" spc="62">
                <a:solidFill>
                  <a:srgbClr val="191919"/>
                </a:solidFill>
                <a:latin typeface="Open Sans"/>
              </a:rPr>
              <a:t>Collecte des 70 portraits</a:t>
            </a:r>
          </a:p>
        </p:txBody>
      </p:sp>
      <p:sp>
        <p:nvSpPr>
          <p:cNvPr id="79" name="TextBox 79"/>
          <p:cNvSpPr txBox="1"/>
          <p:nvPr/>
        </p:nvSpPr>
        <p:spPr>
          <a:xfrm>
            <a:off x="8325704" y="5602350"/>
            <a:ext cx="6919333" cy="243656"/>
          </a:xfrm>
          <a:prstGeom prst="rect">
            <a:avLst/>
          </a:prstGeom>
        </p:spPr>
        <p:txBody>
          <a:bodyPr wrap="square" lIns="0" tIns="0" rIns="0" bIns="0" rtlCol="0" anchor="t">
            <a:spAutoFit/>
          </a:bodyPr>
          <a:lstStyle/>
          <a:p>
            <a:pPr algn="ctr">
              <a:lnSpc>
                <a:spcPts val="1888"/>
              </a:lnSpc>
            </a:pPr>
            <a:r>
              <a:rPr lang="en-US" sz="1259" spc="62" dirty="0" smtClean="0">
                <a:solidFill>
                  <a:srgbClr val="191919"/>
                </a:solidFill>
                <a:latin typeface="Open Sans"/>
              </a:rPr>
              <a:t>Diffusion des quiz </a:t>
            </a:r>
            <a:r>
              <a:rPr lang="en-US" sz="1259" spc="62" dirty="0" err="1">
                <a:solidFill>
                  <a:srgbClr val="191919"/>
                </a:solidFill>
                <a:latin typeface="Open Sans"/>
              </a:rPr>
              <a:t>thématiques</a:t>
            </a:r>
            <a:r>
              <a:rPr lang="en-US" sz="1259" spc="62" dirty="0">
                <a:solidFill>
                  <a:srgbClr val="191919"/>
                </a:solidFill>
                <a:latin typeface="Open Sans"/>
              </a:rPr>
              <a:t> </a:t>
            </a:r>
            <a:r>
              <a:rPr lang="en-US" sz="1259" spc="62" dirty="0" err="1">
                <a:solidFill>
                  <a:srgbClr val="191919"/>
                </a:solidFill>
                <a:latin typeface="Open Sans"/>
              </a:rPr>
              <a:t>en</a:t>
            </a:r>
            <a:r>
              <a:rPr lang="en-US" sz="1259" spc="62" dirty="0">
                <a:solidFill>
                  <a:srgbClr val="191919"/>
                </a:solidFill>
                <a:latin typeface="Open Sans"/>
              </a:rPr>
              <a:t> </a:t>
            </a:r>
            <a:r>
              <a:rPr lang="en-US" sz="1259" spc="62" dirty="0" err="1">
                <a:solidFill>
                  <a:srgbClr val="191919"/>
                </a:solidFill>
                <a:latin typeface="Open Sans"/>
              </a:rPr>
              <a:t>fonction</a:t>
            </a:r>
            <a:r>
              <a:rPr lang="en-US" sz="1259" spc="62" dirty="0">
                <a:solidFill>
                  <a:srgbClr val="191919"/>
                </a:solidFill>
                <a:latin typeface="Open Sans"/>
              </a:rPr>
              <a:t> des contributions</a:t>
            </a:r>
          </a:p>
        </p:txBody>
      </p:sp>
      <p:sp>
        <p:nvSpPr>
          <p:cNvPr id="80" name="TextBox 80"/>
          <p:cNvSpPr txBox="1"/>
          <p:nvPr/>
        </p:nvSpPr>
        <p:spPr>
          <a:xfrm>
            <a:off x="3670639" y="4656817"/>
            <a:ext cx="3604238" cy="469924"/>
          </a:xfrm>
          <a:prstGeom prst="rect">
            <a:avLst/>
          </a:prstGeom>
        </p:spPr>
        <p:txBody>
          <a:bodyPr lIns="0" tIns="0" rIns="0" bIns="0" rtlCol="0" anchor="t">
            <a:spAutoFit/>
          </a:bodyPr>
          <a:lstStyle/>
          <a:p>
            <a:pPr algn="ctr">
              <a:lnSpc>
                <a:spcPts val="1888"/>
              </a:lnSpc>
            </a:pPr>
            <a:r>
              <a:rPr lang="en-US" sz="1259" spc="62" dirty="0">
                <a:solidFill>
                  <a:srgbClr val="191919"/>
                </a:solidFill>
                <a:latin typeface="Open Sans"/>
              </a:rPr>
              <a:t>Diffusion des</a:t>
            </a:r>
          </a:p>
          <a:p>
            <a:pPr algn="ctr">
              <a:lnSpc>
                <a:spcPts val="1888"/>
              </a:lnSpc>
            </a:pPr>
            <a:r>
              <a:rPr lang="en-US" sz="1259" spc="62" dirty="0">
                <a:solidFill>
                  <a:srgbClr val="191919"/>
                </a:solidFill>
                <a:latin typeface="Open Sans"/>
              </a:rPr>
              <a:t> </a:t>
            </a:r>
            <a:r>
              <a:rPr lang="en-US" sz="1259" spc="62" dirty="0" err="1">
                <a:solidFill>
                  <a:srgbClr val="191919"/>
                </a:solidFill>
                <a:latin typeface="Open Sans"/>
              </a:rPr>
              <a:t>éléments</a:t>
            </a:r>
            <a:r>
              <a:rPr lang="en-US" sz="1259" spc="62" dirty="0">
                <a:solidFill>
                  <a:srgbClr val="191919"/>
                </a:solidFill>
                <a:latin typeface="Open Sans"/>
              </a:rPr>
              <a:t> </a:t>
            </a:r>
            <a:r>
              <a:rPr lang="en-US" sz="1259" spc="62" dirty="0" err="1">
                <a:solidFill>
                  <a:srgbClr val="191919"/>
                </a:solidFill>
                <a:latin typeface="Open Sans"/>
              </a:rPr>
              <a:t>graphiques</a:t>
            </a:r>
            <a:endParaRPr lang="en-US" sz="1259" spc="62" dirty="0">
              <a:solidFill>
                <a:srgbClr val="191919"/>
              </a:solidFill>
              <a:latin typeface="Open Sans"/>
            </a:endParaRPr>
          </a:p>
        </p:txBody>
      </p:sp>
      <p:sp>
        <p:nvSpPr>
          <p:cNvPr id="81" name="TextBox 81"/>
          <p:cNvSpPr txBox="1"/>
          <p:nvPr/>
        </p:nvSpPr>
        <p:spPr>
          <a:xfrm>
            <a:off x="7451122" y="4776768"/>
            <a:ext cx="7793915" cy="230022"/>
          </a:xfrm>
          <a:prstGeom prst="rect">
            <a:avLst/>
          </a:prstGeom>
        </p:spPr>
        <p:txBody>
          <a:bodyPr lIns="0" tIns="0" rIns="0" bIns="0" rtlCol="0" anchor="t">
            <a:spAutoFit/>
          </a:bodyPr>
          <a:lstStyle/>
          <a:p>
            <a:pPr algn="ctr">
              <a:lnSpc>
                <a:spcPts val="1888"/>
              </a:lnSpc>
            </a:pPr>
            <a:r>
              <a:rPr lang="en-US" sz="1259" spc="62" dirty="0">
                <a:solidFill>
                  <a:srgbClr val="191919"/>
                </a:solidFill>
                <a:latin typeface="Open Sans"/>
              </a:rPr>
              <a:t>Publication progressive des 70 portraits</a:t>
            </a:r>
          </a:p>
        </p:txBody>
      </p:sp>
      <p:sp>
        <p:nvSpPr>
          <p:cNvPr id="82" name="TextBox 82"/>
          <p:cNvSpPr txBox="1"/>
          <p:nvPr/>
        </p:nvSpPr>
        <p:spPr>
          <a:xfrm>
            <a:off x="6111387" y="5593097"/>
            <a:ext cx="2680265" cy="230022"/>
          </a:xfrm>
          <a:prstGeom prst="rect">
            <a:avLst/>
          </a:prstGeom>
        </p:spPr>
        <p:txBody>
          <a:bodyPr lIns="0" tIns="0" rIns="0" bIns="0" rtlCol="0" anchor="t">
            <a:spAutoFit/>
          </a:bodyPr>
          <a:lstStyle/>
          <a:p>
            <a:pPr algn="ctr">
              <a:lnSpc>
                <a:spcPts val="1888"/>
              </a:lnSpc>
            </a:pPr>
            <a:r>
              <a:rPr lang="en-US" sz="1259" spc="62" dirty="0">
                <a:solidFill>
                  <a:srgbClr val="191919"/>
                </a:solidFill>
                <a:latin typeface="Open Sans"/>
              </a:rPr>
              <a:t>1er </a:t>
            </a:r>
            <a:r>
              <a:rPr lang="en-US" sz="1259" spc="62" dirty="0" err="1">
                <a:solidFill>
                  <a:srgbClr val="191919"/>
                </a:solidFill>
                <a:latin typeface="Open Sans"/>
              </a:rPr>
              <a:t>quizz</a:t>
            </a:r>
            <a:r>
              <a:rPr lang="en-US" sz="1259" spc="62" dirty="0">
                <a:solidFill>
                  <a:srgbClr val="191919"/>
                </a:solidFill>
                <a:latin typeface="Open Sans"/>
              </a:rPr>
              <a:t> </a:t>
            </a:r>
            <a:r>
              <a:rPr lang="en-US" sz="1259" spc="62" dirty="0" err="1">
                <a:solidFill>
                  <a:srgbClr val="191919"/>
                </a:solidFill>
                <a:latin typeface="Open Sans"/>
              </a:rPr>
              <a:t>thématique</a:t>
            </a:r>
            <a:endParaRPr lang="en-US" sz="1259" spc="62" dirty="0">
              <a:solidFill>
                <a:srgbClr val="191919"/>
              </a:solidFill>
              <a:latin typeface="Open Sans"/>
            </a:endParaRPr>
          </a:p>
        </p:txBody>
      </p:sp>
      <p:sp>
        <p:nvSpPr>
          <p:cNvPr id="83" name="TextBox 83"/>
          <p:cNvSpPr txBox="1"/>
          <p:nvPr/>
        </p:nvSpPr>
        <p:spPr>
          <a:xfrm>
            <a:off x="7440497" y="6301639"/>
            <a:ext cx="2702310" cy="230022"/>
          </a:xfrm>
          <a:prstGeom prst="rect">
            <a:avLst/>
          </a:prstGeom>
        </p:spPr>
        <p:txBody>
          <a:bodyPr lIns="0" tIns="0" rIns="0" bIns="0" rtlCol="0" anchor="t">
            <a:spAutoFit/>
          </a:bodyPr>
          <a:lstStyle/>
          <a:p>
            <a:pPr algn="ctr">
              <a:lnSpc>
                <a:spcPts val="1888"/>
              </a:lnSpc>
            </a:pPr>
            <a:r>
              <a:rPr lang="en-US" sz="1259" spc="62">
                <a:solidFill>
                  <a:srgbClr val="191919"/>
                </a:solidFill>
                <a:latin typeface="Open Sans"/>
              </a:rPr>
              <a:t>Challenge goodies</a:t>
            </a:r>
          </a:p>
        </p:txBody>
      </p:sp>
      <p:sp>
        <p:nvSpPr>
          <p:cNvPr id="85" name="TextBox 85"/>
          <p:cNvSpPr txBox="1"/>
          <p:nvPr/>
        </p:nvSpPr>
        <p:spPr>
          <a:xfrm>
            <a:off x="6472822" y="7070682"/>
            <a:ext cx="3763237" cy="224420"/>
          </a:xfrm>
          <a:prstGeom prst="rect">
            <a:avLst/>
          </a:prstGeom>
        </p:spPr>
        <p:txBody>
          <a:bodyPr lIns="0" tIns="0" rIns="0" bIns="0" rtlCol="0" anchor="t">
            <a:spAutoFit/>
          </a:bodyPr>
          <a:lstStyle/>
          <a:p>
            <a:pPr algn="ctr">
              <a:lnSpc>
                <a:spcPts val="1888"/>
              </a:lnSpc>
            </a:pPr>
            <a:r>
              <a:rPr lang="en-US" sz="1259" spc="62" dirty="0" smtClean="0">
                <a:solidFill>
                  <a:srgbClr val="191919"/>
                </a:solidFill>
                <a:latin typeface="Open Sans"/>
              </a:rPr>
              <a:t>Savoir-faire et métiers </a:t>
            </a:r>
            <a:r>
              <a:rPr lang="en-US" sz="1259" spc="62" dirty="0">
                <a:solidFill>
                  <a:srgbClr val="191919"/>
                </a:solidFill>
                <a:latin typeface="Open Sans"/>
              </a:rPr>
              <a:t>Léo</a:t>
            </a:r>
          </a:p>
        </p:txBody>
      </p:sp>
      <p:sp>
        <p:nvSpPr>
          <p:cNvPr id="86" name="TextBox 86"/>
          <p:cNvSpPr txBox="1"/>
          <p:nvPr/>
        </p:nvSpPr>
        <p:spPr>
          <a:xfrm>
            <a:off x="9579198" y="7158286"/>
            <a:ext cx="5679943" cy="230022"/>
          </a:xfrm>
          <a:prstGeom prst="rect">
            <a:avLst/>
          </a:prstGeom>
        </p:spPr>
        <p:txBody>
          <a:bodyPr lIns="0" tIns="0" rIns="0" bIns="0" rtlCol="0" anchor="t">
            <a:spAutoFit/>
          </a:bodyPr>
          <a:lstStyle/>
          <a:p>
            <a:pPr algn="ctr">
              <a:lnSpc>
                <a:spcPts val="1888"/>
              </a:lnSpc>
            </a:pPr>
            <a:r>
              <a:rPr lang="en-US" sz="1259" spc="62" dirty="0" err="1">
                <a:solidFill>
                  <a:srgbClr val="191919"/>
                </a:solidFill>
                <a:latin typeface="Open Sans"/>
              </a:rPr>
              <a:t>Démarrage</a:t>
            </a:r>
            <a:r>
              <a:rPr lang="en-US" sz="1259" spc="62" dirty="0">
                <a:solidFill>
                  <a:srgbClr val="191919"/>
                </a:solidFill>
                <a:latin typeface="Open Sans"/>
              </a:rPr>
              <a:t> des diffusions des </a:t>
            </a:r>
            <a:r>
              <a:rPr lang="en-US" sz="1259" spc="62" dirty="0" err="1">
                <a:solidFill>
                  <a:srgbClr val="191919"/>
                </a:solidFill>
                <a:latin typeface="Open Sans"/>
              </a:rPr>
              <a:t>entretiens</a:t>
            </a:r>
            <a:r>
              <a:rPr lang="en-US" sz="1259" spc="62" dirty="0">
                <a:solidFill>
                  <a:srgbClr val="191919"/>
                </a:solidFill>
                <a:latin typeface="Open Sans"/>
              </a:rPr>
              <a:t> experts Léo</a:t>
            </a:r>
          </a:p>
        </p:txBody>
      </p:sp>
      <p:sp>
        <p:nvSpPr>
          <p:cNvPr id="88" name="TextBox 88"/>
          <p:cNvSpPr txBox="1"/>
          <p:nvPr/>
        </p:nvSpPr>
        <p:spPr>
          <a:xfrm>
            <a:off x="6564808" y="7619612"/>
            <a:ext cx="3119119" cy="487313"/>
          </a:xfrm>
          <a:prstGeom prst="rect">
            <a:avLst/>
          </a:prstGeom>
        </p:spPr>
        <p:txBody>
          <a:bodyPr wrap="square" lIns="0" tIns="0" rIns="0" bIns="0" rtlCol="0" anchor="t">
            <a:spAutoFit/>
          </a:bodyPr>
          <a:lstStyle/>
          <a:p>
            <a:pPr algn="ctr">
              <a:lnSpc>
                <a:spcPts val="1888"/>
              </a:lnSpc>
            </a:pPr>
            <a:r>
              <a:rPr lang="en-US" sz="1259" spc="62" dirty="0" err="1">
                <a:solidFill>
                  <a:srgbClr val="191919"/>
                </a:solidFill>
                <a:latin typeface="Open Sans"/>
              </a:rPr>
              <a:t>Démarrage</a:t>
            </a:r>
            <a:r>
              <a:rPr lang="en-US" sz="1259" spc="62" dirty="0">
                <a:solidFill>
                  <a:srgbClr val="191919"/>
                </a:solidFill>
                <a:latin typeface="Open Sans"/>
              </a:rPr>
              <a:t> des </a:t>
            </a:r>
            <a:r>
              <a:rPr lang="en-US" sz="1259" spc="62" dirty="0" err="1">
                <a:solidFill>
                  <a:srgbClr val="191919"/>
                </a:solidFill>
                <a:latin typeface="Open Sans"/>
              </a:rPr>
              <a:t>prises</a:t>
            </a:r>
            <a:r>
              <a:rPr lang="en-US" sz="1259" spc="62" dirty="0">
                <a:solidFill>
                  <a:srgbClr val="191919"/>
                </a:solidFill>
                <a:latin typeface="Open Sans"/>
              </a:rPr>
              <a:t> de </a:t>
            </a:r>
            <a:r>
              <a:rPr lang="en-US" sz="1259" spc="62" dirty="0" err="1">
                <a:solidFill>
                  <a:srgbClr val="191919"/>
                </a:solidFill>
                <a:latin typeface="Open Sans"/>
              </a:rPr>
              <a:t>vue</a:t>
            </a:r>
            <a:r>
              <a:rPr lang="en-US" sz="1259" spc="62" dirty="0">
                <a:solidFill>
                  <a:srgbClr val="191919"/>
                </a:solidFill>
                <a:latin typeface="Open Sans"/>
              </a:rPr>
              <a:t> des </a:t>
            </a:r>
            <a:r>
              <a:rPr lang="en-US" sz="1259" spc="62" dirty="0" err="1">
                <a:solidFill>
                  <a:srgbClr val="191919"/>
                </a:solidFill>
                <a:latin typeface="Open Sans"/>
              </a:rPr>
              <a:t>anciens</a:t>
            </a:r>
            <a:r>
              <a:rPr lang="en-US" sz="1259" spc="62" dirty="0">
                <a:solidFill>
                  <a:srgbClr val="191919"/>
                </a:solidFill>
                <a:latin typeface="Open Sans"/>
              </a:rPr>
              <a:t> SG et </a:t>
            </a:r>
            <a:r>
              <a:rPr lang="en-US" sz="1259" spc="62" dirty="0" err="1">
                <a:solidFill>
                  <a:srgbClr val="191919"/>
                </a:solidFill>
                <a:latin typeface="Open Sans"/>
              </a:rPr>
              <a:t>Pdts</a:t>
            </a:r>
            <a:endParaRPr lang="en-US" sz="1259" spc="62" dirty="0">
              <a:solidFill>
                <a:srgbClr val="191919"/>
              </a:solidFill>
              <a:latin typeface="Open Sans"/>
            </a:endParaRPr>
          </a:p>
        </p:txBody>
      </p:sp>
      <p:sp>
        <p:nvSpPr>
          <p:cNvPr id="91" name="TextBox 91"/>
          <p:cNvSpPr txBox="1"/>
          <p:nvPr/>
        </p:nvSpPr>
        <p:spPr>
          <a:xfrm>
            <a:off x="700483" y="3209436"/>
            <a:ext cx="2819095" cy="230022"/>
          </a:xfrm>
          <a:prstGeom prst="rect">
            <a:avLst/>
          </a:prstGeom>
        </p:spPr>
        <p:txBody>
          <a:bodyPr lIns="0" tIns="0" rIns="0" bIns="0" rtlCol="0" anchor="t">
            <a:spAutoFit/>
          </a:bodyPr>
          <a:lstStyle/>
          <a:p>
            <a:pPr algn="ctr">
              <a:lnSpc>
                <a:spcPts val="1888"/>
              </a:lnSpc>
            </a:pPr>
            <a:r>
              <a:rPr lang="en-US" sz="1259" spc="62">
                <a:solidFill>
                  <a:srgbClr val="191919"/>
                </a:solidFill>
                <a:latin typeface="Open Sans"/>
              </a:rPr>
              <a:t>Lancement campagne 70 ans</a:t>
            </a:r>
          </a:p>
        </p:txBody>
      </p:sp>
      <p:sp>
        <p:nvSpPr>
          <p:cNvPr id="92" name="TextBox 92"/>
          <p:cNvSpPr txBox="1"/>
          <p:nvPr/>
        </p:nvSpPr>
        <p:spPr>
          <a:xfrm>
            <a:off x="836900" y="2355155"/>
            <a:ext cx="2645961" cy="273399"/>
          </a:xfrm>
          <a:prstGeom prst="rect">
            <a:avLst/>
          </a:prstGeom>
        </p:spPr>
        <p:txBody>
          <a:bodyPr lIns="0" tIns="0" rIns="0" bIns="0" rtlCol="0" anchor="t">
            <a:spAutoFit/>
          </a:bodyPr>
          <a:lstStyle/>
          <a:p>
            <a:pPr marL="0" lvl="0" indent="0" algn="ctr">
              <a:lnSpc>
                <a:spcPts val="2233"/>
              </a:lnSpc>
              <a:spcBef>
                <a:spcPct val="0"/>
              </a:spcBef>
            </a:pPr>
            <a:r>
              <a:rPr lang="en-US" sz="1731" spc="67">
                <a:solidFill>
                  <a:srgbClr val="FFFFFF"/>
                </a:solidFill>
                <a:latin typeface="Open Sans Extra Bold Bold"/>
              </a:rPr>
              <a:t>6 novembre 2020</a:t>
            </a:r>
          </a:p>
        </p:txBody>
      </p:sp>
      <p:sp>
        <p:nvSpPr>
          <p:cNvPr id="93" name="TextBox 93"/>
          <p:cNvSpPr txBox="1"/>
          <p:nvPr/>
        </p:nvSpPr>
        <p:spPr>
          <a:xfrm>
            <a:off x="3763778" y="2356072"/>
            <a:ext cx="2645961" cy="262123"/>
          </a:xfrm>
          <a:prstGeom prst="rect">
            <a:avLst/>
          </a:prstGeom>
        </p:spPr>
        <p:txBody>
          <a:bodyPr lIns="0" tIns="0" rIns="0" bIns="0" rtlCol="0" anchor="t">
            <a:spAutoFit/>
          </a:bodyPr>
          <a:lstStyle/>
          <a:p>
            <a:pPr marL="0" lvl="0" indent="0" algn="ctr">
              <a:lnSpc>
                <a:spcPts val="2233"/>
              </a:lnSpc>
              <a:spcBef>
                <a:spcPct val="0"/>
              </a:spcBef>
            </a:pPr>
            <a:r>
              <a:rPr lang="en-US" sz="1731" spc="67" dirty="0" err="1" smtClean="0">
                <a:solidFill>
                  <a:srgbClr val="000000"/>
                </a:solidFill>
                <a:latin typeface="Open Sans Extra Bold Bold"/>
              </a:rPr>
              <a:t>Janvier</a:t>
            </a:r>
            <a:r>
              <a:rPr lang="en-US" sz="1731" spc="67" dirty="0" smtClean="0">
                <a:solidFill>
                  <a:srgbClr val="000000"/>
                </a:solidFill>
                <a:latin typeface="Open Sans Extra Bold Bold"/>
              </a:rPr>
              <a:t> 2021</a:t>
            </a:r>
            <a:endParaRPr lang="en-US" sz="1731" spc="67" dirty="0">
              <a:solidFill>
                <a:srgbClr val="000000"/>
              </a:solidFill>
              <a:latin typeface="Open Sans Extra Bold Bold"/>
            </a:endParaRPr>
          </a:p>
        </p:txBody>
      </p:sp>
      <p:sp>
        <p:nvSpPr>
          <p:cNvPr id="94" name="TextBox 94"/>
          <p:cNvSpPr txBox="1"/>
          <p:nvPr/>
        </p:nvSpPr>
        <p:spPr>
          <a:xfrm>
            <a:off x="6640965" y="2354553"/>
            <a:ext cx="2645961" cy="273399"/>
          </a:xfrm>
          <a:prstGeom prst="rect">
            <a:avLst/>
          </a:prstGeom>
        </p:spPr>
        <p:txBody>
          <a:bodyPr lIns="0" tIns="0" rIns="0" bIns="0" rtlCol="0" anchor="t">
            <a:spAutoFit/>
          </a:bodyPr>
          <a:lstStyle/>
          <a:p>
            <a:pPr marL="0" lvl="0" indent="0" algn="ctr">
              <a:lnSpc>
                <a:spcPts val="2233"/>
              </a:lnSpc>
              <a:spcBef>
                <a:spcPct val="0"/>
              </a:spcBef>
            </a:pPr>
            <a:r>
              <a:rPr lang="en-US" sz="1731" spc="67" dirty="0">
                <a:solidFill>
                  <a:srgbClr val="000000"/>
                </a:solidFill>
                <a:latin typeface="Open Sans Extra Bold Bold"/>
              </a:rPr>
              <a:t>1</a:t>
            </a:r>
            <a:r>
              <a:rPr lang="en-US" sz="1731" spc="67" baseline="30000" dirty="0">
                <a:solidFill>
                  <a:srgbClr val="000000"/>
                </a:solidFill>
                <a:latin typeface="Open Sans Extra Bold Bold"/>
              </a:rPr>
              <a:t>er</a:t>
            </a:r>
            <a:r>
              <a:rPr lang="en-US" sz="1731" spc="67" dirty="0">
                <a:solidFill>
                  <a:srgbClr val="000000"/>
                </a:solidFill>
                <a:latin typeface="Open Sans Extra Bold Bold"/>
              </a:rPr>
              <a:t> </a:t>
            </a:r>
            <a:r>
              <a:rPr lang="en-US" sz="1731" spc="67" dirty="0" err="1">
                <a:solidFill>
                  <a:srgbClr val="000000"/>
                </a:solidFill>
                <a:latin typeface="Open Sans Extra Bold Bold"/>
              </a:rPr>
              <a:t>trimestre</a:t>
            </a:r>
            <a:r>
              <a:rPr lang="en-US" sz="1731" spc="67" dirty="0">
                <a:solidFill>
                  <a:srgbClr val="000000"/>
                </a:solidFill>
                <a:latin typeface="Open Sans Extra Bold Bold"/>
              </a:rPr>
              <a:t> 2021</a:t>
            </a:r>
          </a:p>
        </p:txBody>
      </p:sp>
      <p:sp>
        <p:nvSpPr>
          <p:cNvPr id="95" name="TextBox 95"/>
          <p:cNvSpPr txBox="1"/>
          <p:nvPr/>
        </p:nvSpPr>
        <p:spPr>
          <a:xfrm>
            <a:off x="9683927" y="2354553"/>
            <a:ext cx="2645961" cy="273399"/>
          </a:xfrm>
          <a:prstGeom prst="rect">
            <a:avLst/>
          </a:prstGeom>
        </p:spPr>
        <p:txBody>
          <a:bodyPr lIns="0" tIns="0" rIns="0" bIns="0" rtlCol="0" anchor="t">
            <a:spAutoFit/>
          </a:bodyPr>
          <a:lstStyle/>
          <a:p>
            <a:pPr marL="0" lvl="0" indent="0" algn="ctr">
              <a:lnSpc>
                <a:spcPts val="2233"/>
              </a:lnSpc>
              <a:spcBef>
                <a:spcPct val="0"/>
              </a:spcBef>
            </a:pPr>
            <a:r>
              <a:rPr lang="en-US" sz="1731" spc="67" dirty="0">
                <a:solidFill>
                  <a:srgbClr val="000000"/>
                </a:solidFill>
                <a:latin typeface="Open Sans Extra Bold Bold"/>
              </a:rPr>
              <a:t>2</a:t>
            </a:r>
            <a:r>
              <a:rPr lang="en-US" sz="1731" spc="67" baseline="30000" dirty="0">
                <a:solidFill>
                  <a:srgbClr val="000000"/>
                </a:solidFill>
                <a:latin typeface="Open Sans Extra Bold Bold"/>
              </a:rPr>
              <a:t>e</a:t>
            </a:r>
            <a:r>
              <a:rPr lang="en-US" sz="1731" spc="67" dirty="0">
                <a:solidFill>
                  <a:srgbClr val="000000"/>
                </a:solidFill>
                <a:latin typeface="Open Sans Extra Bold Bold"/>
              </a:rPr>
              <a:t> </a:t>
            </a:r>
            <a:r>
              <a:rPr lang="en-US" sz="1731" spc="67" dirty="0" err="1">
                <a:solidFill>
                  <a:srgbClr val="000000"/>
                </a:solidFill>
                <a:latin typeface="Open Sans Extra Bold Bold"/>
              </a:rPr>
              <a:t>trimestre</a:t>
            </a:r>
            <a:r>
              <a:rPr lang="en-US" sz="1731" spc="67" dirty="0">
                <a:solidFill>
                  <a:srgbClr val="000000"/>
                </a:solidFill>
                <a:latin typeface="Open Sans Extra Bold Bold"/>
              </a:rPr>
              <a:t> 2021</a:t>
            </a:r>
          </a:p>
        </p:txBody>
      </p:sp>
      <p:sp>
        <p:nvSpPr>
          <p:cNvPr id="96" name="TextBox 96"/>
          <p:cNvSpPr txBox="1"/>
          <p:nvPr/>
        </p:nvSpPr>
        <p:spPr>
          <a:xfrm>
            <a:off x="12621697" y="2354553"/>
            <a:ext cx="2645961" cy="273399"/>
          </a:xfrm>
          <a:prstGeom prst="rect">
            <a:avLst/>
          </a:prstGeom>
        </p:spPr>
        <p:txBody>
          <a:bodyPr lIns="0" tIns="0" rIns="0" bIns="0" rtlCol="0" anchor="t">
            <a:spAutoFit/>
          </a:bodyPr>
          <a:lstStyle/>
          <a:p>
            <a:pPr marL="0" lvl="0" indent="0" algn="ctr">
              <a:lnSpc>
                <a:spcPts val="2233"/>
              </a:lnSpc>
              <a:spcBef>
                <a:spcPct val="0"/>
              </a:spcBef>
            </a:pPr>
            <a:r>
              <a:rPr lang="en-US" sz="1731" u="none" spc="67" dirty="0">
                <a:solidFill>
                  <a:srgbClr val="000000"/>
                </a:solidFill>
                <a:latin typeface="Open Sans Extra Bold Bold"/>
              </a:rPr>
              <a:t>3</a:t>
            </a:r>
            <a:r>
              <a:rPr lang="en-US" sz="1731" u="none" spc="67" baseline="30000" dirty="0">
                <a:solidFill>
                  <a:srgbClr val="000000"/>
                </a:solidFill>
                <a:latin typeface="Open Sans Extra Bold Bold"/>
              </a:rPr>
              <a:t>e</a:t>
            </a:r>
            <a:r>
              <a:rPr lang="en-US" sz="1731" u="none" spc="67" dirty="0">
                <a:solidFill>
                  <a:srgbClr val="000000"/>
                </a:solidFill>
                <a:latin typeface="Open Sans Extra Bold Bold"/>
              </a:rPr>
              <a:t> </a:t>
            </a:r>
            <a:r>
              <a:rPr lang="en-US" sz="1731" u="none" spc="67" dirty="0" err="1">
                <a:solidFill>
                  <a:srgbClr val="000000"/>
                </a:solidFill>
                <a:latin typeface="Open Sans Extra Bold Bold"/>
              </a:rPr>
              <a:t>trimestre</a:t>
            </a:r>
            <a:r>
              <a:rPr lang="en-US" sz="1731" u="none" spc="67" dirty="0">
                <a:solidFill>
                  <a:srgbClr val="000000"/>
                </a:solidFill>
                <a:latin typeface="Open Sans Extra Bold Bold"/>
              </a:rPr>
              <a:t> 2021</a:t>
            </a:r>
          </a:p>
        </p:txBody>
      </p:sp>
      <p:sp>
        <p:nvSpPr>
          <p:cNvPr id="97" name="TextBox 97"/>
          <p:cNvSpPr txBox="1"/>
          <p:nvPr/>
        </p:nvSpPr>
        <p:spPr>
          <a:xfrm>
            <a:off x="15766235" y="4284336"/>
            <a:ext cx="2150195" cy="1128514"/>
          </a:xfrm>
          <a:prstGeom prst="rect">
            <a:avLst/>
          </a:prstGeom>
        </p:spPr>
        <p:txBody>
          <a:bodyPr wrap="square" lIns="0" tIns="0" rIns="0" bIns="0" rtlCol="0" anchor="t">
            <a:spAutoFit/>
          </a:bodyPr>
          <a:lstStyle/>
          <a:p>
            <a:pPr algn="ctr">
              <a:lnSpc>
                <a:spcPts val="4350"/>
              </a:lnSpc>
              <a:spcBef>
                <a:spcPct val="0"/>
              </a:spcBef>
            </a:pPr>
            <a:r>
              <a:rPr lang="en-US" sz="2900" spc="145" dirty="0" err="1" smtClean="0">
                <a:solidFill>
                  <a:srgbClr val="FFFFFF"/>
                </a:solidFill>
                <a:latin typeface="Open Sans Extra Bold"/>
              </a:rPr>
              <a:t>Novembre</a:t>
            </a:r>
            <a:r>
              <a:rPr lang="en-US" sz="2900" spc="145" dirty="0" smtClean="0">
                <a:solidFill>
                  <a:srgbClr val="FFFFFF"/>
                </a:solidFill>
                <a:latin typeface="Open Sans Extra Bold"/>
              </a:rPr>
              <a:t> </a:t>
            </a:r>
            <a:r>
              <a:rPr lang="en-US" sz="2900" spc="145" dirty="0">
                <a:solidFill>
                  <a:srgbClr val="FFFFFF"/>
                </a:solidFill>
                <a:latin typeface="Open Sans Extra Bold"/>
              </a:rPr>
              <a:t>2021</a:t>
            </a:r>
          </a:p>
        </p:txBody>
      </p:sp>
      <p:sp>
        <p:nvSpPr>
          <p:cNvPr id="98" name="TextBox 98"/>
          <p:cNvSpPr txBox="1"/>
          <p:nvPr/>
        </p:nvSpPr>
        <p:spPr>
          <a:xfrm rot="-181246">
            <a:off x="967168" y="521951"/>
            <a:ext cx="7169362" cy="994473"/>
          </a:xfrm>
          <a:prstGeom prst="rect">
            <a:avLst/>
          </a:prstGeom>
        </p:spPr>
        <p:txBody>
          <a:bodyPr lIns="0" tIns="0" rIns="0" bIns="0" rtlCol="0" anchor="t">
            <a:spAutoFit/>
          </a:bodyPr>
          <a:lstStyle/>
          <a:p>
            <a:pPr>
              <a:lnSpc>
                <a:spcPts val="7872"/>
              </a:lnSpc>
            </a:pPr>
            <a:r>
              <a:rPr lang="en-US" sz="6400">
                <a:solidFill>
                  <a:srgbClr val="000000"/>
                </a:solidFill>
                <a:latin typeface="Give You Glory"/>
              </a:rPr>
              <a:t>Phasing des 70 ans </a:t>
            </a:r>
          </a:p>
        </p:txBody>
      </p:sp>
      <p:pic>
        <p:nvPicPr>
          <p:cNvPr id="99" name="Picture 9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19" name="Freeform 19"/>
          <p:cNvSpPr/>
          <p:nvPr/>
        </p:nvSpPr>
        <p:spPr>
          <a:xfrm>
            <a:off x="6604847" y="6012768"/>
            <a:ext cx="8640190" cy="116318"/>
          </a:xfrm>
          <a:custGeom>
            <a:avLst/>
            <a:gdLst/>
            <a:ahLst/>
            <a:cxnLst/>
            <a:rect l="l" t="t" r="r" b="b"/>
            <a:pathLst>
              <a:path w="5188511" h="69850">
                <a:moveTo>
                  <a:pt x="4897681" y="0"/>
                </a:moveTo>
                <a:lnTo>
                  <a:pt x="0" y="0"/>
                </a:lnTo>
                <a:lnTo>
                  <a:pt x="0" y="69850"/>
                </a:lnTo>
                <a:lnTo>
                  <a:pt x="5188511" y="69850"/>
                </a:lnTo>
                <a:lnTo>
                  <a:pt x="5188511" y="0"/>
                </a:lnTo>
                <a:close/>
              </a:path>
            </a:pathLst>
          </a:custGeom>
          <a:solidFill>
            <a:srgbClr val="A4C85D"/>
          </a:solidFill>
        </p:spPr>
      </p:sp>
      <p:sp>
        <p:nvSpPr>
          <p:cNvPr id="105"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19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4" name="Group 4"/>
          <p:cNvGrpSpPr/>
          <p:nvPr/>
        </p:nvGrpSpPr>
        <p:grpSpPr>
          <a:xfrm rot="-181246">
            <a:off x="137900" y="514350"/>
            <a:ext cx="5641437" cy="1028700"/>
            <a:chOff x="0" y="0"/>
            <a:chExt cx="1908338" cy="347980"/>
          </a:xfrm>
        </p:grpSpPr>
        <p:sp>
          <p:nvSpPr>
            <p:cNvPr id="5" name="Freeform 5"/>
            <p:cNvSpPr/>
            <p:nvPr/>
          </p:nvSpPr>
          <p:spPr>
            <a:xfrm>
              <a:off x="0" y="0"/>
              <a:ext cx="1908338" cy="347980"/>
            </a:xfrm>
            <a:custGeom>
              <a:avLst/>
              <a:gdLst/>
              <a:ahLst/>
              <a:cxnLst/>
              <a:rect l="l" t="t" r="r" b="b"/>
              <a:pathLst>
                <a:path w="1908338" h="347980">
                  <a:moveTo>
                    <a:pt x="0" y="0"/>
                  </a:moveTo>
                  <a:lnTo>
                    <a:pt x="1908338" y="0"/>
                  </a:lnTo>
                  <a:lnTo>
                    <a:pt x="1908338" y="347980"/>
                  </a:lnTo>
                  <a:lnTo>
                    <a:pt x="0" y="347980"/>
                  </a:lnTo>
                  <a:close/>
                </a:path>
              </a:pathLst>
            </a:custGeom>
            <a:solidFill>
              <a:srgbClr val="E72385"/>
            </a:solidFill>
          </p:spPr>
        </p:sp>
      </p:grpSp>
      <p:grpSp>
        <p:nvGrpSpPr>
          <p:cNvPr id="40" name="Groupe 39"/>
          <p:cNvGrpSpPr/>
          <p:nvPr/>
        </p:nvGrpSpPr>
        <p:grpSpPr>
          <a:xfrm>
            <a:off x="3456229" y="2987105"/>
            <a:ext cx="5364496" cy="530832"/>
            <a:chOff x="3468426" y="2512075"/>
            <a:chExt cx="5364496" cy="530832"/>
          </a:xfrm>
        </p:grpSpPr>
        <p:sp>
          <p:nvSpPr>
            <p:cNvPr id="6" name="AutoShape 6"/>
            <p:cNvSpPr/>
            <p:nvPr/>
          </p:nvSpPr>
          <p:spPr>
            <a:xfrm>
              <a:off x="3468426" y="2512075"/>
              <a:ext cx="2693774" cy="530832"/>
            </a:xfrm>
            <a:prstGeom prst="rect">
              <a:avLst/>
            </a:prstGeom>
            <a:solidFill>
              <a:srgbClr val="E3E3DC"/>
            </a:solidFill>
          </p:spPr>
        </p:sp>
        <p:sp>
          <p:nvSpPr>
            <p:cNvPr id="15" name="TextBox 15"/>
            <p:cNvSpPr txBox="1"/>
            <p:nvPr/>
          </p:nvSpPr>
          <p:spPr>
            <a:xfrm>
              <a:off x="3631038" y="2569845"/>
              <a:ext cx="5201884" cy="405765"/>
            </a:xfrm>
            <a:prstGeom prst="rect">
              <a:avLst/>
            </a:prstGeom>
          </p:spPr>
          <p:txBody>
            <a:bodyPr lIns="0" tIns="0" rIns="0" bIns="0" rtlCol="0" anchor="t">
              <a:spAutoFit/>
            </a:bodyPr>
            <a:lstStyle/>
            <a:p>
              <a:pPr marL="0" lvl="0" indent="0">
                <a:lnSpc>
                  <a:spcPts val="3120"/>
                </a:lnSpc>
              </a:pPr>
              <a:r>
                <a:rPr lang="en-US" sz="2600" spc="52">
                  <a:solidFill>
                    <a:srgbClr val="000000"/>
                  </a:solidFill>
                  <a:latin typeface="Open Sans Extra Bold Bold"/>
                </a:rPr>
                <a:t>Con</a:t>
              </a:r>
              <a:r>
                <a:rPr lang="en-US" sz="2600" u="none" spc="52">
                  <a:solidFill>
                    <a:srgbClr val="000000"/>
                  </a:solidFill>
                  <a:latin typeface="Open Sans Extra Bold Bold"/>
                </a:rPr>
                <a:t>texte</a:t>
              </a:r>
            </a:p>
          </p:txBody>
        </p:sp>
      </p:grpSp>
      <p:grpSp>
        <p:nvGrpSpPr>
          <p:cNvPr id="31" name="Groupe 30"/>
          <p:cNvGrpSpPr/>
          <p:nvPr/>
        </p:nvGrpSpPr>
        <p:grpSpPr>
          <a:xfrm>
            <a:off x="10436302" y="4666388"/>
            <a:ext cx="6597436" cy="530832"/>
            <a:chOff x="10275960" y="5063775"/>
            <a:chExt cx="6597436" cy="530832"/>
          </a:xfrm>
        </p:grpSpPr>
        <p:sp>
          <p:nvSpPr>
            <p:cNvPr id="9" name="AutoShape 9"/>
            <p:cNvSpPr/>
            <p:nvPr/>
          </p:nvSpPr>
          <p:spPr>
            <a:xfrm>
              <a:off x="10275960" y="5063775"/>
              <a:ext cx="5721991" cy="530832"/>
            </a:xfrm>
            <a:prstGeom prst="rect">
              <a:avLst/>
            </a:prstGeom>
            <a:solidFill>
              <a:srgbClr val="E3E3DC"/>
            </a:solidFill>
          </p:spPr>
        </p:sp>
        <p:sp>
          <p:nvSpPr>
            <p:cNvPr id="16" name="TextBox 16"/>
            <p:cNvSpPr txBox="1"/>
            <p:nvPr/>
          </p:nvSpPr>
          <p:spPr>
            <a:xfrm>
              <a:off x="10402657" y="5121546"/>
              <a:ext cx="6470739" cy="405765"/>
            </a:xfrm>
            <a:prstGeom prst="rect">
              <a:avLst/>
            </a:prstGeom>
          </p:spPr>
          <p:txBody>
            <a:bodyPr lIns="0" tIns="0" rIns="0" bIns="0" rtlCol="0" anchor="t">
              <a:spAutoFit/>
            </a:bodyPr>
            <a:lstStyle/>
            <a:p>
              <a:pPr marL="0" lvl="0" indent="0" algn="l">
                <a:lnSpc>
                  <a:spcPts val="3120"/>
                </a:lnSpc>
                <a:spcBef>
                  <a:spcPct val="0"/>
                </a:spcBef>
              </a:pPr>
              <a:r>
                <a:rPr lang="en-US" sz="2600" u="none" spc="52" dirty="0" smtClean="0">
                  <a:solidFill>
                    <a:srgbClr val="000000"/>
                  </a:solidFill>
                  <a:latin typeface="Open Sans Extra Bold Bold"/>
                </a:rPr>
                <a:t>Phasing 70 </a:t>
              </a:r>
              <a:r>
                <a:rPr lang="en-US" sz="2600" u="none" spc="52" dirty="0" err="1">
                  <a:solidFill>
                    <a:srgbClr val="000000"/>
                  </a:solidFill>
                  <a:latin typeface="Open Sans Extra Bold Bold"/>
                </a:rPr>
                <a:t>ans</a:t>
              </a:r>
              <a:endParaRPr lang="en-US" sz="2600" u="none" spc="52" dirty="0">
                <a:solidFill>
                  <a:srgbClr val="000000"/>
                </a:solidFill>
                <a:latin typeface="Open Sans Extra Bold Bold"/>
              </a:endParaRPr>
            </a:p>
          </p:txBody>
        </p:sp>
      </p:grpSp>
      <p:grpSp>
        <p:nvGrpSpPr>
          <p:cNvPr id="38" name="Groupe 37"/>
          <p:cNvGrpSpPr/>
          <p:nvPr/>
        </p:nvGrpSpPr>
        <p:grpSpPr>
          <a:xfrm>
            <a:off x="10441775" y="2962432"/>
            <a:ext cx="5364496" cy="976415"/>
            <a:chOff x="3462911" y="5116459"/>
            <a:chExt cx="5364496" cy="976415"/>
          </a:xfrm>
        </p:grpSpPr>
        <p:sp>
          <p:nvSpPr>
            <p:cNvPr id="13" name="AutoShape 13"/>
            <p:cNvSpPr/>
            <p:nvPr/>
          </p:nvSpPr>
          <p:spPr>
            <a:xfrm>
              <a:off x="3470736" y="5116459"/>
              <a:ext cx="4883486" cy="530832"/>
            </a:xfrm>
            <a:prstGeom prst="rect">
              <a:avLst/>
            </a:prstGeom>
            <a:solidFill>
              <a:srgbClr val="E3E3DC"/>
            </a:solidFill>
          </p:spPr>
        </p:sp>
        <p:grpSp>
          <p:nvGrpSpPr>
            <p:cNvPr id="37" name="Groupe 36"/>
            <p:cNvGrpSpPr/>
            <p:nvPr/>
          </p:nvGrpSpPr>
          <p:grpSpPr>
            <a:xfrm>
              <a:off x="3462911" y="5197541"/>
              <a:ext cx="5364496" cy="895333"/>
              <a:chOff x="3468426" y="4513583"/>
              <a:chExt cx="5364496" cy="895333"/>
            </a:xfrm>
          </p:grpSpPr>
          <p:sp>
            <p:nvSpPr>
              <p:cNvPr id="14" name="AutoShape 14"/>
              <p:cNvSpPr/>
              <p:nvPr/>
            </p:nvSpPr>
            <p:spPr>
              <a:xfrm>
                <a:off x="3468426" y="4878084"/>
                <a:ext cx="3710254" cy="530832"/>
              </a:xfrm>
              <a:prstGeom prst="rect">
                <a:avLst/>
              </a:prstGeom>
              <a:solidFill>
                <a:srgbClr val="E3E3DC"/>
              </a:solidFill>
            </p:spPr>
          </p:sp>
          <p:sp>
            <p:nvSpPr>
              <p:cNvPr id="19" name="TextBox 19"/>
              <p:cNvSpPr txBox="1"/>
              <p:nvPr/>
            </p:nvSpPr>
            <p:spPr>
              <a:xfrm>
                <a:off x="3631038" y="4513583"/>
                <a:ext cx="5201884" cy="795089"/>
              </a:xfrm>
              <a:prstGeom prst="rect">
                <a:avLst/>
              </a:prstGeom>
            </p:spPr>
            <p:txBody>
              <a:bodyPr lIns="0" tIns="0" rIns="0" bIns="0" rtlCol="0" anchor="t">
                <a:spAutoFit/>
              </a:bodyPr>
              <a:lstStyle/>
              <a:p>
                <a:pPr marL="0" lvl="0" indent="0" algn="l">
                  <a:lnSpc>
                    <a:spcPts val="3120"/>
                  </a:lnSpc>
                  <a:spcBef>
                    <a:spcPct val="0"/>
                  </a:spcBef>
                </a:pPr>
                <a:r>
                  <a:rPr lang="en-US" sz="2600" u="none" spc="52" dirty="0" smtClean="0">
                    <a:solidFill>
                      <a:srgbClr val="000000"/>
                    </a:solidFill>
                    <a:latin typeface="Open Sans Extra Bold Bold"/>
                  </a:rPr>
                  <a:t>Un espace digital </a:t>
                </a:r>
                <a:r>
                  <a:rPr lang="en-US" sz="2600" u="none" spc="52" dirty="0" err="1" smtClean="0">
                    <a:solidFill>
                      <a:srgbClr val="000000"/>
                    </a:solidFill>
                    <a:latin typeface="Open Sans Extra Bold Bold"/>
                  </a:rPr>
                  <a:t>dédié</a:t>
                </a:r>
                <a:r>
                  <a:rPr lang="en-US" sz="2600" u="none" spc="52" dirty="0" smtClean="0">
                    <a:solidFill>
                      <a:srgbClr val="000000"/>
                    </a:solidFill>
                    <a:latin typeface="Open Sans Extra Bold Bold"/>
                  </a:rPr>
                  <a:t> </a:t>
                </a:r>
              </a:p>
              <a:p>
                <a:pPr marL="0" lvl="0" indent="0" algn="l">
                  <a:lnSpc>
                    <a:spcPts val="3120"/>
                  </a:lnSpc>
                  <a:spcBef>
                    <a:spcPct val="0"/>
                  </a:spcBef>
                </a:pPr>
                <a:r>
                  <a:rPr lang="en-US" sz="2600" u="none" spc="52" dirty="0" smtClean="0">
                    <a:solidFill>
                      <a:srgbClr val="000000"/>
                    </a:solidFill>
                    <a:latin typeface="Open Sans Extra Bold Bold"/>
                  </a:rPr>
                  <a:t>aux </a:t>
                </a:r>
                <a:r>
                  <a:rPr lang="en-US" sz="2600" u="none" spc="52" dirty="0">
                    <a:solidFill>
                      <a:srgbClr val="000000"/>
                    </a:solidFill>
                    <a:latin typeface="Open Sans Extra Bold Bold"/>
                  </a:rPr>
                  <a:t>70 </a:t>
                </a:r>
                <a:r>
                  <a:rPr lang="en-US" sz="2600" u="none" spc="52" dirty="0" err="1">
                    <a:solidFill>
                      <a:srgbClr val="000000"/>
                    </a:solidFill>
                    <a:latin typeface="Open Sans Extra Bold Bold"/>
                  </a:rPr>
                  <a:t>ans</a:t>
                </a:r>
                <a:endParaRPr lang="en-US" sz="2600" u="none" spc="52" dirty="0">
                  <a:solidFill>
                    <a:srgbClr val="000000"/>
                  </a:solidFill>
                  <a:latin typeface="Open Sans Extra Bold Bold"/>
                </a:endParaRPr>
              </a:p>
            </p:txBody>
          </p:sp>
        </p:grpSp>
      </p:grpSp>
      <p:grpSp>
        <p:nvGrpSpPr>
          <p:cNvPr id="29" name="Groupe 28"/>
          <p:cNvGrpSpPr/>
          <p:nvPr/>
        </p:nvGrpSpPr>
        <p:grpSpPr>
          <a:xfrm>
            <a:off x="10449600" y="5986901"/>
            <a:ext cx="5265232" cy="530832"/>
            <a:chOff x="10339309" y="7263403"/>
            <a:chExt cx="5265232" cy="530832"/>
          </a:xfrm>
        </p:grpSpPr>
        <p:sp>
          <p:nvSpPr>
            <p:cNvPr id="10" name="AutoShape 10"/>
            <p:cNvSpPr/>
            <p:nvPr/>
          </p:nvSpPr>
          <p:spPr>
            <a:xfrm>
              <a:off x="10339309" y="7263403"/>
              <a:ext cx="1735715" cy="530832"/>
            </a:xfrm>
            <a:prstGeom prst="rect">
              <a:avLst/>
            </a:prstGeom>
            <a:solidFill>
              <a:srgbClr val="E3E3DC"/>
            </a:solidFill>
          </p:spPr>
        </p:sp>
        <p:sp>
          <p:nvSpPr>
            <p:cNvPr id="20" name="TextBox 20"/>
            <p:cNvSpPr txBox="1"/>
            <p:nvPr/>
          </p:nvSpPr>
          <p:spPr>
            <a:xfrm>
              <a:off x="10402657" y="7263403"/>
              <a:ext cx="5201884" cy="405765"/>
            </a:xfrm>
            <a:prstGeom prst="rect">
              <a:avLst/>
            </a:prstGeom>
          </p:spPr>
          <p:txBody>
            <a:bodyPr lIns="0" tIns="0" rIns="0" bIns="0" rtlCol="0" anchor="t">
              <a:spAutoFit/>
            </a:bodyPr>
            <a:lstStyle/>
            <a:p>
              <a:pPr marL="0" lvl="0" indent="0" algn="l">
                <a:lnSpc>
                  <a:spcPts val="3120"/>
                </a:lnSpc>
                <a:spcBef>
                  <a:spcPct val="0"/>
                </a:spcBef>
              </a:pPr>
              <a:r>
                <a:rPr lang="en-US" sz="2600" u="none" spc="52" dirty="0">
                  <a:solidFill>
                    <a:srgbClr val="000000"/>
                  </a:solidFill>
                  <a:latin typeface="Open Sans Extra Bold Bold"/>
                </a:rPr>
                <a:t>Contacts</a:t>
              </a:r>
            </a:p>
          </p:txBody>
        </p:sp>
      </p:grpSp>
      <p:grpSp>
        <p:nvGrpSpPr>
          <p:cNvPr id="35" name="Groupe 34"/>
          <p:cNvGrpSpPr/>
          <p:nvPr/>
        </p:nvGrpSpPr>
        <p:grpSpPr>
          <a:xfrm>
            <a:off x="3460538" y="5197220"/>
            <a:ext cx="5785019" cy="530832"/>
            <a:chOff x="9936088" y="1012010"/>
            <a:chExt cx="5785019" cy="530832"/>
          </a:xfrm>
        </p:grpSpPr>
        <p:sp>
          <p:nvSpPr>
            <p:cNvPr id="7" name="AutoShape 7"/>
            <p:cNvSpPr/>
            <p:nvPr/>
          </p:nvSpPr>
          <p:spPr>
            <a:xfrm>
              <a:off x="9936088" y="1012010"/>
              <a:ext cx="3969565" cy="530832"/>
            </a:xfrm>
            <a:prstGeom prst="rect">
              <a:avLst/>
            </a:prstGeom>
            <a:solidFill>
              <a:srgbClr val="E3E3DC"/>
            </a:solidFill>
          </p:spPr>
        </p:sp>
        <p:sp>
          <p:nvSpPr>
            <p:cNvPr id="21" name="TextBox 21"/>
            <p:cNvSpPr txBox="1"/>
            <p:nvPr/>
          </p:nvSpPr>
          <p:spPr>
            <a:xfrm>
              <a:off x="10067529" y="1028700"/>
              <a:ext cx="5653578" cy="405765"/>
            </a:xfrm>
            <a:prstGeom prst="rect">
              <a:avLst/>
            </a:prstGeom>
          </p:spPr>
          <p:txBody>
            <a:bodyPr lIns="0" tIns="0" rIns="0" bIns="0" rtlCol="0" anchor="t">
              <a:spAutoFit/>
            </a:bodyPr>
            <a:lstStyle/>
            <a:p>
              <a:pPr marL="0" lvl="0" indent="0" algn="l">
                <a:lnSpc>
                  <a:spcPts val="3120"/>
                </a:lnSpc>
                <a:spcBef>
                  <a:spcPct val="0"/>
                </a:spcBef>
              </a:pPr>
              <a:r>
                <a:rPr lang="en-US" sz="2600" spc="52" dirty="0" smtClean="0">
                  <a:solidFill>
                    <a:srgbClr val="000000"/>
                  </a:solidFill>
                  <a:latin typeface="Open Sans Extra Bold Bold"/>
                </a:rPr>
                <a:t>Comment </a:t>
              </a:r>
              <a:r>
                <a:rPr lang="en-US" sz="2600" spc="52" dirty="0" err="1" smtClean="0">
                  <a:solidFill>
                    <a:srgbClr val="000000"/>
                  </a:solidFill>
                  <a:latin typeface="Open Sans Extra Bold Bold"/>
                </a:rPr>
                <a:t>participer</a:t>
              </a:r>
              <a:r>
                <a:rPr lang="en-US" sz="2600" spc="52" dirty="0">
                  <a:solidFill>
                    <a:srgbClr val="000000"/>
                  </a:solidFill>
                  <a:latin typeface="Open Sans Extra Bold Bold"/>
                </a:rPr>
                <a:t> </a:t>
              </a:r>
              <a:r>
                <a:rPr lang="en-US" sz="2600" spc="52" dirty="0" smtClean="0">
                  <a:solidFill>
                    <a:srgbClr val="000000"/>
                  </a:solidFill>
                  <a:latin typeface="Open Sans Extra Bold Bold"/>
                </a:rPr>
                <a:t>?</a:t>
              </a:r>
              <a:endParaRPr lang="en-US" sz="2600" u="none" spc="52" dirty="0">
                <a:solidFill>
                  <a:srgbClr val="000000"/>
                </a:solidFill>
                <a:latin typeface="Open Sans Extra Bold Bold"/>
              </a:endParaRPr>
            </a:p>
          </p:txBody>
        </p:sp>
      </p:grpSp>
      <p:sp>
        <p:nvSpPr>
          <p:cNvPr id="22" name="TextBox 22"/>
          <p:cNvSpPr txBox="1"/>
          <p:nvPr/>
        </p:nvSpPr>
        <p:spPr>
          <a:xfrm>
            <a:off x="4010090" y="6201874"/>
            <a:ext cx="5653578" cy="2872581"/>
          </a:xfrm>
          <a:prstGeom prst="rect">
            <a:avLst/>
          </a:prstGeom>
        </p:spPr>
        <p:txBody>
          <a:bodyPr lIns="0" tIns="0" rIns="0" bIns="0" rtlCol="0" anchor="t">
            <a:spAutoFit/>
          </a:bodyPr>
          <a:lstStyle/>
          <a:p>
            <a:pPr>
              <a:lnSpc>
                <a:spcPts val="3150"/>
              </a:lnSpc>
            </a:pPr>
            <a:r>
              <a:rPr lang="en-US" sz="2100" spc="42" dirty="0" err="1" smtClean="0">
                <a:solidFill>
                  <a:srgbClr val="191919"/>
                </a:solidFill>
                <a:latin typeface="Open Sans"/>
              </a:rPr>
              <a:t>Éléments</a:t>
            </a:r>
            <a:r>
              <a:rPr lang="en-US" sz="2100" spc="42" dirty="0" smtClean="0">
                <a:solidFill>
                  <a:srgbClr val="191919"/>
                </a:solidFill>
                <a:latin typeface="Open Sans"/>
              </a:rPr>
              <a:t> </a:t>
            </a:r>
            <a:r>
              <a:rPr lang="en-US" sz="2100" spc="42" dirty="0" err="1" smtClean="0">
                <a:solidFill>
                  <a:srgbClr val="191919"/>
                </a:solidFill>
                <a:latin typeface="Open Sans"/>
              </a:rPr>
              <a:t>graphiques</a:t>
            </a:r>
            <a:endParaRPr lang="en-US" sz="2100" spc="42" dirty="0" smtClean="0">
              <a:solidFill>
                <a:srgbClr val="191919"/>
              </a:solidFill>
              <a:latin typeface="Open Sans"/>
            </a:endParaRPr>
          </a:p>
          <a:p>
            <a:pPr>
              <a:lnSpc>
                <a:spcPts val="3150"/>
              </a:lnSpc>
            </a:pPr>
            <a:r>
              <a:rPr lang="en-US" sz="2100" spc="42" dirty="0" smtClean="0">
                <a:solidFill>
                  <a:srgbClr val="191919"/>
                </a:solidFill>
                <a:latin typeface="Open Sans"/>
              </a:rPr>
              <a:t>Appel à </a:t>
            </a:r>
            <a:r>
              <a:rPr lang="en-US" sz="2100" spc="42" dirty="0" err="1" smtClean="0">
                <a:solidFill>
                  <a:srgbClr val="191919"/>
                </a:solidFill>
                <a:latin typeface="Open Sans"/>
              </a:rPr>
              <a:t>témoignages</a:t>
            </a:r>
            <a:endParaRPr lang="en-US" sz="2100" spc="42" dirty="0">
              <a:solidFill>
                <a:srgbClr val="191919"/>
              </a:solidFill>
              <a:latin typeface="Open Sans"/>
            </a:endParaRPr>
          </a:p>
          <a:p>
            <a:pPr>
              <a:lnSpc>
                <a:spcPts val="3150"/>
              </a:lnSpc>
            </a:pPr>
            <a:r>
              <a:rPr lang="en-US" sz="2100" spc="42" dirty="0">
                <a:solidFill>
                  <a:srgbClr val="191919"/>
                </a:solidFill>
                <a:latin typeface="Open Sans"/>
              </a:rPr>
              <a:t>70 portraits</a:t>
            </a:r>
          </a:p>
          <a:p>
            <a:pPr>
              <a:lnSpc>
                <a:spcPts val="3150"/>
              </a:lnSpc>
            </a:pPr>
            <a:r>
              <a:rPr lang="en-US" sz="2100" spc="42" dirty="0" smtClean="0">
                <a:solidFill>
                  <a:srgbClr val="191919"/>
                </a:solidFill>
                <a:latin typeface="Open Sans"/>
              </a:rPr>
              <a:t>Les savoir-faire et métiers Léo</a:t>
            </a:r>
          </a:p>
          <a:p>
            <a:pPr>
              <a:lnSpc>
                <a:spcPts val="3150"/>
              </a:lnSpc>
            </a:pPr>
            <a:r>
              <a:rPr lang="en-US" sz="2100" spc="42" dirty="0" err="1" smtClean="0">
                <a:solidFill>
                  <a:srgbClr val="191919"/>
                </a:solidFill>
                <a:latin typeface="Open Sans"/>
              </a:rPr>
              <a:t>Entretiens</a:t>
            </a:r>
            <a:r>
              <a:rPr lang="en-US" sz="2100" spc="42" dirty="0" smtClean="0">
                <a:solidFill>
                  <a:srgbClr val="191919"/>
                </a:solidFill>
                <a:latin typeface="Open Sans"/>
              </a:rPr>
              <a:t> avec les SG </a:t>
            </a:r>
            <a:r>
              <a:rPr lang="en-US" sz="2100" spc="42" dirty="0">
                <a:solidFill>
                  <a:srgbClr val="191919"/>
                </a:solidFill>
                <a:latin typeface="Open Sans"/>
              </a:rPr>
              <a:t>et </a:t>
            </a:r>
            <a:r>
              <a:rPr lang="en-US" sz="2100" spc="42" dirty="0" err="1" smtClean="0">
                <a:solidFill>
                  <a:srgbClr val="191919"/>
                </a:solidFill>
                <a:latin typeface="Open Sans"/>
              </a:rPr>
              <a:t>Pdt</a:t>
            </a:r>
            <a:endParaRPr lang="en-US" sz="2100" spc="42" dirty="0" smtClean="0">
              <a:solidFill>
                <a:srgbClr val="191919"/>
              </a:solidFill>
              <a:latin typeface="Open Sans"/>
            </a:endParaRPr>
          </a:p>
          <a:p>
            <a:pPr>
              <a:lnSpc>
                <a:spcPts val="3150"/>
              </a:lnSpc>
            </a:pPr>
            <a:r>
              <a:rPr lang="en-US" sz="2100" spc="42" dirty="0">
                <a:solidFill>
                  <a:srgbClr val="191919"/>
                </a:solidFill>
                <a:latin typeface="Open Sans"/>
              </a:rPr>
              <a:t>Quiz </a:t>
            </a:r>
            <a:r>
              <a:rPr lang="en-US" sz="2100" spc="42" dirty="0" err="1">
                <a:solidFill>
                  <a:srgbClr val="191919"/>
                </a:solidFill>
                <a:latin typeface="Open Sans"/>
              </a:rPr>
              <a:t>thématiques</a:t>
            </a:r>
            <a:endParaRPr lang="en-US" sz="2100" spc="42" dirty="0">
              <a:solidFill>
                <a:srgbClr val="191919"/>
              </a:solidFill>
              <a:latin typeface="Open Sans"/>
            </a:endParaRPr>
          </a:p>
          <a:p>
            <a:pPr lvl="0">
              <a:lnSpc>
                <a:spcPts val="3150"/>
              </a:lnSpc>
              <a:spcBef>
                <a:spcPct val="0"/>
              </a:spcBef>
            </a:pPr>
            <a:r>
              <a:rPr lang="en-US" sz="2100" spc="42" dirty="0">
                <a:solidFill>
                  <a:srgbClr val="191919"/>
                </a:solidFill>
                <a:latin typeface="Open Sans"/>
              </a:rPr>
              <a:t>Challenge </a:t>
            </a:r>
            <a:r>
              <a:rPr lang="en-US" sz="2100" spc="42" dirty="0" smtClean="0">
                <a:solidFill>
                  <a:srgbClr val="191919"/>
                </a:solidFill>
                <a:latin typeface="Open Sans"/>
              </a:rPr>
              <a:t>goodies</a:t>
            </a:r>
            <a:endParaRPr lang="en-US" sz="2100" spc="42" dirty="0">
              <a:solidFill>
                <a:srgbClr val="191919"/>
              </a:solidFill>
              <a:latin typeface="Open Sans"/>
            </a:endParaRPr>
          </a:p>
        </p:txBody>
      </p:sp>
      <p:sp>
        <p:nvSpPr>
          <p:cNvPr id="23" name="TextBox 23"/>
          <p:cNvSpPr txBox="1"/>
          <p:nvPr/>
        </p:nvSpPr>
        <p:spPr>
          <a:xfrm rot="-181246">
            <a:off x="1161941" y="566218"/>
            <a:ext cx="4617590" cy="1013098"/>
          </a:xfrm>
          <a:prstGeom prst="rect">
            <a:avLst/>
          </a:prstGeom>
        </p:spPr>
        <p:txBody>
          <a:bodyPr lIns="0" tIns="0" rIns="0" bIns="0" rtlCol="0" anchor="t">
            <a:spAutoFit/>
          </a:bodyPr>
          <a:lstStyle/>
          <a:p>
            <a:pPr>
              <a:lnSpc>
                <a:spcPts val="7872"/>
              </a:lnSpc>
            </a:pPr>
            <a:r>
              <a:rPr lang="en-US" sz="6400" dirty="0" err="1">
                <a:solidFill>
                  <a:schemeClr val="bg1"/>
                </a:solidFill>
                <a:latin typeface="Give You Glory"/>
              </a:rPr>
              <a:t>Sommaire</a:t>
            </a:r>
            <a:endParaRPr lang="en-US" sz="6400" dirty="0">
              <a:solidFill>
                <a:schemeClr val="bg1"/>
              </a:solidFill>
              <a:latin typeface="Give You Glory"/>
            </a:endParaRPr>
          </a:p>
        </p:txBody>
      </p:sp>
      <p:pic>
        <p:nvPicPr>
          <p:cNvPr id="25" name="Picture 2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26" name="Group 26"/>
          <p:cNvGrpSpPr/>
          <p:nvPr/>
        </p:nvGrpSpPr>
        <p:grpSpPr>
          <a:xfrm rot="-10800000">
            <a:off x="0" y="9836474"/>
            <a:ext cx="5761202" cy="450526"/>
            <a:chOff x="0" y="0"/>
            <a:chExt cx="1948851" cy="152400"/>
          </a:xfrm>
        </p:grpSpPr>
        <p:sp>
          <p:nvSpPr>
            <p:cNvPr id="27" name="Freeform 27"/>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41" name="Groupe 40"/>
          <p:cNvGrpSpPr/>
          <p:nvPr/>
        </p:nvGrpSpPr>
        <p:grpSpPr>
          <a:xfrm>
            <a:off x="3456229" y="4000159"/>
            <a:ext cx="5364496" cy="530832"/>
            <a:chOff x="3468426" y="2512075"/>
            <a:chExt cx="5364496" cy="530832"/>
          </a:xfrm>
        </p:grpSpPr>
        <p:sp>
          <p:nvSpPr>
            <p:cNvPr id="42" name="AutoShape 6"/>
            <p:cNvSpPr/>
            <p:nvPr/>
          </p:nvSpPr>
          <p:spPr>
            <a:xfrm>
              <a:off x="3468426" y="2512075"/>
              <a:ext cx="2693774" cy="530832"/>
            </a:xfrm>
            <a:prstGeom prst="rect">
              <a:avLst/>
            </a:prstGeom>
            <a:solidFill>
              <a:srgbClr val="E3E3DC"/>
            </a:solidFill>
          </p:spPr>
        </p:sp>
        <p:sp>
          <p:nvSpPr>
            <p:cNvPr id="43" name="TextBox 15"/>
            <p:cNvSpPr txBox="1"/>
            <p:nvPr/>
          </p:nvSpPr>
          <p:spPr>
            <a:xfrm>
              <a:off x="3631038" y="2569845"/>
              <a:ext cx="5201884" cy="405765"/>
            </a:xfrm>
            <a:prstGeom prst="rect">
              <a:avLst/>
            </a:prstGeom>
          </p:spPr>
          <p:txBody>
            <a:bodyPr lIns="0" tIns="0" rIns="0" bIns="0" rtlCol="0" anchor="t">
              <a:spAutoFit/>
            </a:bodyPr>
            <a:lstStyle/>
            <a:p>
              <a:pPr marL="0" lvl="0" indent="0">
                <a:lnSpc>
                  <a:spcPts val="3120"/>
                </a:lnSpc>
              </a:pPr>
              <a:r>
                <a:rPr lang="en-US" sz="2600" u="none" spc="52" dirty="0" err="1" smtClean="0">
                  <a:solidFill>
                    <a:srgbClr val="000000"/>
                  </a:solidFill>
                  <a:latin typeface="Open Sans Extra Bold Bold"/>
                </a:rPr>
                <a:t>Objectifs</a:t>
              </a:r>
              <a:endParaRPr lang="en-US" sz="2600" u="none" spc="52" dirty="0">
                <a:solidFill>
                  <a:srgbClr val="000000"/>
                </a:solidFill>
                <a:latin typeface="Open Sans Extra Bold Bold"/>
              </a:endParaRPr>
            </a:p>
          </p:txBody>
        </p:sp>
      </p:grpSp>
      <p:sp>
        <p:nvSpPr>
          <p:cNvPr id="44"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a:solidFill>
                  <a:srgbClr val="000000"/>
                </a:solidFill>
              </a:rPr>
              <a:t>2</a:t>
            </a:r>
            <a:r>
              <a:rPr lang="en-US" sz="1600" b="1" spc="32" dirty="0" smtClean="0">
                <a:solidFill>
                  <a:srgbClr val="000000"/>
                </a:solidFill>
              </a:rPr>
              <a:t>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1D75155-1047-44DC-A684-7B0F049B0C3D}"/>
              </a:ext>
            </a:extLst>
          </p:cNvPr>
          <p:cNvGrpSpPr/>
          <p:nvPr/>
        </p:nvGrpSpPr>
        <p:grpSpPr>
          <a:xfrm rot="-10800000">
            <a:off x="0" y="9836474"/>
            <a:ext cx="5867400" cy="450526"/>
            <a:chOff x="0" y="0"/>
            <a:chExt cx="1894633" cy="152400"/>
          </a:xfrm>
        </p:grpSpPr>
        <p:sp>
          <p:nvSpPr>
            <p:cNvPr id="12" name="Freeform 11">
              <a:extLst>
                <a:ext uri="{FF2B5EF4-FFF2-40B4-BE49-F238E27FC236}">
                  <a16:creationId xmlns:a16="http://schemas.microsoft.com/office/drawing/2014/main" id="{4DAF3878-2408-466C-8D7D-BBD9E71B9713}"/>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7"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20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grpSp>
        <p:nvGrpSpPr>
          <p:cNvPr id="8" name="Group 8"/>
          <p:cNvGrpSpPr/>
          <p:nvPr/>
        </p:nvGrpSpPr>
        <p:grpSpPr>
          <a:xfrm rot="-181246">
            <a:off x="138867" y="551040"/>
            <a:ext cx="4248990" cy="1028700"/>
            <a:chOff x="0" y="0"/>
            <a:chExt cx="1437313" cy="347980"/>
          </a:xfrm>
        </p:grpSpPr>
        <p:sp>
          <p:nvSpPr>
            <p:cNvPr id="9" name="Freeform 9"/>
            <p:cNvSpPr/>
            <p:nvPr/>
          </p:nvSpPr>
          <p:spPr>
            <a:xfrm>
              <a:off x="0" y="0"/>
              <a:ext cx="1437313" cy="347980"/>
            </a:xfrm>
            <a:custGeom>
              <a:avLst/>
              <a:gdLst/>
              <a:ahLst/>
              <a:cxnLst/>
              <a:rect l="l" t="t" r="r" b="b"/>
              <a:pathLst>
                <a:path w="1437313" h="347980">
                  <a:moveTo>
                    <a:pt x="0" y="0"/>
                  </a:moveTo>
                  <a:lnTo>
                    <a:pt x="1437313" y="0"/>
                  </a:lnTo>
                  <a:lnTo>
                    <a:pt x="1437313" y="347980"/>
                  </a:lnTo>
                  <a:lnTo>
                    <a:pt x="0" y="347980"/>
                  </a:lnTo>
                  <a:close/>
                </a:path>
              </a:pathLst>
            </a:custGeom>
            <a:solidFill>
              <a:srgbClr val="E3E3DC"/>
            </a:solidFill>
          </p:spPr>
        </p:sp>
      </p:grpSp>
      <p:sp>
        <p:nvSpPr>
          <p:cNvPr id="10" name="TextBox 10"/>
          <p:cNvSpPr txBox="1"/>
          <p:nvPr/>
        </p:nvSpPr>
        <p:spPr>
          <a:xfrm rot="-181246">
            <a:off x="969862" y="624137"/>
            <a:ext cx="3291209" cy="994473"/>
          </a:xfrm>
          <a:prstGeom prst="rect">
            <a:avLst/>
          </a:prstGeom>
        </p:spPr>
        <p:txBody>
          <a:bodyPr lIns="0" tIns="0" rIns="0" bIns="0" rtlCol="0" anchor="t">
            <a:spAutoFit/>
          </a:bodyPr>
          <a:lstStyle/>
          <a:p>
            <a:pPr>
              <a:lnSpc>
                <a:spcPts val="7872"/>
              </a:lnSpc>
            </a:pPr>
            <a:r>
              <a:rPr lang="en-US" sz="6400">
                <a:solidFill>
                  <a:srgbClr val="000000"/>
                </a:solidFill>
                <a:latin typeface="Give You Glory"/>
              </a:rPr>
              <a:t>Contacts</a:t>
            </a:r>
          </a:p>
        </p:txBody>
      </p:sp>
      <p:sp>
        <p:nvSpPr>
          <p:cNvPr id="13" name="ZoneTexte 12"/>
          <p:cNvSpPr txBox="1"/>
          <p:nvPr/>
        </p:nvSpPr>
        <p:spPr>
          <a:xfrm>
            <a:off x="1727176" y="3703340"/>
            <a:ext cx="14041560" cy="1200329"/>
          </a:xfrm>
          <a:prstGeom prst="rect">
            <a:avLst/>
          </a:prstGeom>
          <a:noFill/>
        </p:spPr>
        <p:txBody>
          <a:bodyPr wrap="square" rtlCol="0">
            <a:spAutoFit/>
          </a:bodyPr>
          <a:lstStyle/>
          <a:p>
            <a:r>
              <a:rPr lang="fr-FR" sz="2400" dirty="0" smtClean="0">
                <a:latin typeface="Open Sans" panose="020B0606030504020204" pitchFamily="34" charset="0"/>
                <a:ea typeface="Open Sans" panose="020B0606030504020204" pitchFamily="34" charset="0"/>
                <a:cs typeface="Open Sans" panose="020B0606030504020204" pitchFamily="34" charset="0"/>
              </a:rPr>
              <a:t>Déborah Broyer, chargée de communication à la Fédération Léo Lagrange</a:t>
            </a:r>
          </a:p>
          <a:p>
            <a:endParaRPr lang="fr-FR" sz="2400" dirty="0" smtClean="0">
              <a:latin typeface="Open Sans" panose="020B0606030504020204" pitchFamily="34" charset="0"/>
              <a:ea typeface="Open Sans" panose="020B0606030504020204" pitchFamily="34" charset="0"/>
              <a:cs typeface="Open Sans" panose="020B0606030504020204" pitchFamily="34" charset="0"/>
            </a:endParaRPr>
          </a:p>
          <a:p>
            <a:r>
              <a:rPr lang="fr-FR" sz="2400" dirty="0" smtClean="0">
                <a:latin typeface="Open Sans" panose="020B0606030504020204" pitchFamily="34" charset="0"/>
                <a:ea typeface="Open Sans" panose="020B0606030504020204" pitchFamily="34" charset="0"/>
                <a:cs typeface="Open Sans" panose="020B0606030504020204" pitchFamily="34" charset="0"/>
                <a:hlinkClick r:id="rId3"/>
              </a:rPr>
              <a:t>deborah.broyer@leolagrange.org</a:t>
            </a:r>
            <a:r>
              <a:rPr lang="fr-FR" sz="2400" dirty="0" smtClean="0">
                <a:latin typeface="Open Sans" panose="020B0606030504020204" pitchFamily="34" charset="0"/>
                <a:ea typeface="Open Sans" panose="020B0606030504020204" pitchFamily="34" charset="0"/>
                <a:cs typeface="Open Sans" panose="020B0606030504020204" pitchFamily="34" charset="0"/>
              </a:rPr>
              <a:t> - 01 </a:t>
            </a:r>
            <a:r>
              <a:rPr lang="fr-FR" sz="2400" dirty="0">
                <a:latin typeface="Open Sans" panose="020B0606030504020204" pitchFamily="34" charset="0"/>
                <a:ea typeface="Open Sans" panose="020B0606030504020204" pitchFamily="34" charset="0"/>
                <a:cs typeface="Open Sans" panose="020B0606030504020204" pitchFamily="34" charset="0"/>
              </a:rPr>
              <a:t>53 09 00 48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5" name="Group 5"/>
          <p:cNvGrpSpPr/>
          <p:nvPr/>
        </p:nvGrpSpPr>
        <p:grpSpPr>
          <a:xfrm rot="-10800000">
            <a:off x="0" y="9836474"/>
            <a:ext cx="5761202" cy="450526"/>
            <a:chOff x="0" y="0"/>
            <a:chExt cx="1948851" cy="152400"/>
          </a:xfrm>
        </p:grpSpPr>
        <p:sp>
          <p:nvSpPr>
            <p:cNvPr id="6" name="Freeform 6"/>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8" name="Group 8"/>
          <p:cNvGrpSpPr/>
          <p:nvPr/>
        </p:nvGrpSpPr>
        <p:grpSpPr>
          <a:xfrm rot="-181246">
            <a:off x="138598" y="540817"/>
            <a:ext cx="4636961" cy="1028700"/>
            <a:chOff x="0" y="0"/>
            <a:chExt cx="1568552" cy="347980"/>
          </a:xfrm>
        </p:grpSpPr>
        <p:sp>
          <p:nvSpPr>
            <p:cNvPr id="9" name="Freeform 9"/>
            <p:cNvSpPr/>
            <p:nvPr/>
          </p:nvSpPr>
          <p:spPr>
            <a:xfrm>
              <a:off x="0" y="0"/>
              <a:ext cx="1568552" cy="347980"/>
            </a:xfrm>
            <a:custGeom>
              <a:avLst/>
              <a:gdLst/>
              <a:ahLst/>
              <a:cxnLst/>
              <a:rect l="l" t="t" r="r" b="b"/>
              <a:pathLst>
                <a:path w="1568552" h="347980">
                  <a:moveTo>
                    <a:pt x="0" y="0"/>
                  </a:moveTo>
                  <a:lnTo>
                    <a:pt x="1568552" y="0"/>
                  </a:lnTo>
                  <a:lnTo>
                    <a:pt x="1568552" y="347980"/>
                  </a:lnTo>
                  <a:lnTo>
                    <a:pt x="0" y="347980"/>
                  </a:lnTo>
                  <a:close/>
                </a:path>
              </a:pathLst>
            </a:custGeom>
            <a:solidFill>
              <a:srgbClr val="E72385"/>
            </a:solidFill>
          </p:spPr>
        </p:sp>
      </p:grpSp>
      <p:sp>
        <p:nvSpPr>
          <p:cNvPr id="10" name="TextBox 10"/>
          <p:cNvSpPr txBox="1"/>
          <p:nvPr/>
        </p:nvSpPr>
        <p:spPr>
          <a:xfrm rot="-181246">
            <a:off x="1160395" y="507592"/>
            <a:ext cx="6842579" cy="1013098"/>
          </a:xfrm>
          <a:prstGeom prst="rect">
            <a:avLst/>
          </a:prstGeom>
        </p:spPr>
        <p:txBody>
          <a:bodyPr lIns="0" tIns="0" rIns="0" bIns="0" rtlCol="0" anchor="t">
            <a:spAutoFit/>
          </a:bodyPr>
          <a:lstStyle/>
          <a:p>
            <a:pPr marL="0" marR="0" lvl="0" indent="0" algn="l" defTabSz="914400" rtl="0" eaLnBrk="1" fontAlgn="auto" latinLnBrk="0" hangingPunct="1">
              <a:lnSpc>
                <a:spcPts val="7872"/>
              </a:lnSpc>
              <a:spcBef>
                <a:spcPts val="0"/>
              </a:spcBef>
              <a:spcAft>
                <a:spcPts val="0"/>
              </a:spcAft>
              <a:buClrTx/>
              <a:buSzTx/>
              <a:buFontTx/>
              <a:buNone/>
              <a:tabLst/>
              <a:defRPr/>
            </a:pPr>
            <a:r>
              <a:rPr kumimoji="0" lang="en-US" sz="6400" b="0" i="0" u="none" strike="noStrike" kern="1200" cap="none" spc="0" normalizeH="0" baseline="0" noProof="0" dirty="0" err="1">
                <a:ln>
                  <a:noFill/>
                </a:ln>
                <a:solidFill>
                  <a:schemeClr val="bg1"/>
                </a:solidFill>
                <a:effectLst/>
                <a:uLnTx/>
                <a:uFillTx/>
                <a:latin typeface="Give You Glory"/>
                <a:ea typeface="+mn-ea"/>
                <a:cs typeface="+mn-cs"/>
              </a:rPr>
              <a:t>Contexte</a:t>
            </a:r>
            <a:endParaRPr kumimoji="0" lang="en-US" sz="6400" b="0" i="0" u="none" strike="noStrike" kern="1200" cap="none" spc="0" normalizeH="0" baseline="0" noProof="0" dirty="0">
              <a:ln>
                <a:noFill/>
              </a:ln>
              <a:solidFill>
                <a:schemeClr val="bg1"/>
              </a:solidFill>
              <a:effectLst/>
              <a:uLnTx/>
              <a:uFillTx/>
              <a:latin typeface="Give You Glory"/>
              <a:ea typeface="+mn-ea"/>
              <a:cs typeface="+mn-cs"/>
            </a:endParaRPr>
          </a:p>
        </p:txBody>
      </p:sp>
      <p:sp>
        <p:nvSpPr>
          <p:cNvPr id="11" name="TextBox 11"/>
          <p:cNvSpPr txBox="1"/>
          <p:nvPr/>
        </p:nvSpPr>
        <p:spPr>
          <a:xfrm>
            <a:off x="2663280" y="1803624"/>
            <a:ext cx="13825536" cy="7386638"/>
          </a:xfrm>
          <a:prstGeom prst="rect">
            <a:avLst/>
          </a:prstGeom>
        </p:spPr>
        <p:txBody>
          <a:bodyPr wrap="square" lIns="0" tIns="0" rIns="0" bIns="0" rtlCol="0" anchor="t">
            <a:spAutoFit/>
          </a:bodyPr>
          <a:lstStyle/>
          <a:p>
            <a:pPr>
              <a:lnSpc>
                <a:spcPts val="3600"/>
              </a:lnSpc>
              <a:spcBef>
                <a:spcPct val="0"/>
              </a:spcBef>
              <a:defRPr/>
            </a:pPr>
            <a:r>
              <a:rPr lang="fr-FR" sz="4800" b="1" dirty="0" smtClean="0">
                <a:solidFill>
                  <a:srgbClr val="E72385"/>
                </a:solidFill>
                <a:latin typeface="Calibri Light" panose="020F0302020204030204" pitchFamily="34" charset="0"/>
              </a:rPr>
              <a:t>D’hier à aujourd’hui</a:t>
            </a:r>
          </a:p>
          <a:p>
            <a:pPr>
              <a:lnSpc>
                <a:spcPts val="3600"/>
              </a:lnSpc>
              <a:spcBef>
                <a:spcPct val="0"/>
              </a:spcBef>
              <a:defRPr/>
            </a:pPr>
            <a:endParaRPr lang="fr-FR" sz="2800" b="1" dirty="0">
              <a:latin typeface="Calibri Light" panose="020F0302020204030204" pitchFamily="34" charset="0"/>
            </a:endParaRPr>
          </a:p>
          <a:p>
            <a:pPr>
              <a:lnSpc>
                <a:spcPts val="3600"/>
              </a:lnSpc>
              <a:spcBef>
                <a:spcPct val="0"/>
              </a:spcBef>
              <a:defRPr/>
            </a:pPr>
            <a:r>
              <a:rPr lang="fr-FR" sz="2800" b="1" dirty="0" smtClean="0">
                <a:latin typeface="Calibri Light" panose="020F0302020204030204" pitchFamily="34" charset="0"/>
              </a:rPr>
              <a:t>6 </a:t>
            </a:r>
            <a:r>
              <a:rPr lang="fr-FR" sz="2800" b="1" dirty="0">
                <a:latin typeface="Calibri Light" panose="020F0302020204030204" pitchFamily="34" charset="0"/>
              </a:rPr>
              <a:t>novembre 1950 : </a:t>
            </a:r>
            <a:r>
              <a:rPr lang="fr-FR" sz="2800" dirty="0">
                <a:latin typeface="Calibri Light" panose="020F0302020204030204" pitchFamily="34" charset="0"/>
              </a:rPr>
              <a:t>des jeunes réunis autour de </a:t>
            </a:r>
            <a:r>
              <a:rPr lang="fr-FR" sz="2800" b="1" dirty="0">
                <a:latin typeface="Calibri Light" panose="020F0302020204030204" pitchFamily="34" charset="0"/>
              </a:rPr>
              <a:t>Pierre Mauroy </a:t>
            </a:r>
            <a:r>
              <a:rPr lang="fr-FR" sz="2800" dirty="0">
                <a:latin typeface="Calibri Light" panose="020F0302020204030204" pitchFamily="34" charset="0"/>
              </a:rPr>
              <a:t>créent la </a:t>
            </a:r>
            <a:r>
              <a:rPr lang="fr-FR" sz="2800" b="1" dirty="0" smtClean="0">
                <a:latin typeface="Calibri Light" panose="020F0302020204030204" pitchFamily="34" charset="0"/>
              </a:rPr>
              <a:t>«</a:t>
            </a:r>
            <a:r>
              <a:rPr lang="fr-FR" sz="2800" b="1" i="1" dirty="0" smtClean="0">
                <a:latin typeface="Calibri Light" panose="020F0302020204030204" pitchFamily="34" charset="0"/>
              </a:rPr>
              <a:t> Fédération </a:t>
            </a:r>
            <a:r>
              <a:rPr lang="fr-FR" sz="2800" b="1" i="1" dirty="0">
                <a:latin typeface="Calibri Light" panose="020F0302020204030204" pitchFamily="34" charset="0"/>
              </a:rPr>
              <a:t>nationale des Clubs de loisirs Léo </a:t>
            </a:r>
            <a:r>
              <a:rPr lang="fr-FR" sz="2800" b="1" i="1" dirty="0" smtClean="0">
                <a:latin typeface="Calibri Light" panose="020F0302020204030204" pitchFamily="34" charset="0"/>
              </a:rPr>
              <a:t>Lagrange</a:t>
            </a:r>
            <a:r>
              <a:rPr lang="fr-FR" sz="2800" b="1" dirty="0" smtClean="0">
                <a:latin typeface="Calibri Light" panose="020F0302020204030204" pitchFamily="34" charset="0"/>
              </a:rPr>
              <a:t> » </a:t>
            </a:r>
            <a:r>
              <a:rPr lang="fr-FR" sz="2800" dirty="0" smtClean="0">
                <a:latin typeface="Calibri Light" panose="020F0302020204030204" pitchFamily="34" charset="0"/>
              </a:rPr>
              <a:t>et déposent les statuts en préfecture. </a:t>
            </a:r>
          </a:p>
          <a:p>
            <a:pPr>
              <a:lnSpc>
                <a:spcPts val="3600"/>
              </a:lnSpc>
              <a:spcBef>
                <a:spcPct val="0"/>
              </a:spcBef>
              <a:defRPr/>
            </a:pPr>
            <a:endParaRPr lang="fr-FR" sz="2800" dirty="0">
              <a:latin typeface="Calibri Light" panose="020F0302020204030204" pitchFamily="34" charset="0"/>
            </a:endParaRPr>
          </a:p>
          <a:p>
            <a:pPr>
              <a:lnSpc>
                <a:spcPts val="3600"/>
              </a:lnSpc>
              <a:spcBef>
                <a:spcPct val="0"/>
              </a:spcBef>
              <a:defRPr/>
            </a:pPr>
            <a:r>
              <a:rPr lang="fr-FR" sz="2800" dirty="0" smtClean="0">
                <a:latin typeface="Calibri Light" panose="020F0302020204030204" pitchFamily="34" charset="0"/>
              </a:rPr>
              <a:t>Ils lui donnent alors </a:t>
            </a:r>
            <a:r>
              <a:rPr lang="fr-FR" sz="2800" dirty="0">
                <a:latin typeface="Calibri Light" panose="020F0302020204030204" pitchFamily="34" charset="0"/>
              </a:rPr>
              <a:t>comme mission « </a:t>
            </a:r>
            <a:r>
              <a:rPr lang="fr-FR" sz="2800" i="1" dirty="0">
                <a:latin typeface="Calibri Light" panose="020F0302020204030204" pitchFamily="34" charset="0"/>
              </a:rPr>
              <a:t>d’étendre la culture et d’organiser les loisirs des jeunes, particulièrement par la création de clubs de loisirs</a:t>
            </a:r>
            <a:r>
              <a:rPr lang="fr-FR" sz="2800" dirty="0">
                <a:latin typeface="Calibri Light" panose="020F0302020204030204" pitchFamily="34" charset="0"/>
              </a:rPr>
              <a:t> ». </a:t>
            </a:r>
            <a:r>
              <a:rPr lang="fr-FR" sz="2800" dirty="0" smtClean="0">
                <a:latin typeface="Calibri Light" panose="020F0302020204030204" pitchFamily="34" charset="0"/>
              </a:rPr>
              <a:t>Le </a:t>
            </a:r>
            <a:r>
              <a:rPr lang="fr-FR" sz="2800" dirty="0">
                <a:latin typeface="Calibri Light" panose="020F0302020204030204" pitchFamily="34" charset="0"/>
              </a:rPr>
              <a:t>foyer Léo Lagrange doit alors être un lieu de jeu, de lecture et de discussion où l’on échange des opinions et organise des sorties</a:t>
            </a:r>
            <a:r>
              <a:rPr lang="fr-FR" sz="2800" dirty="0" smtClean="0">
                <a:latin typeface="Calibri Light" panose="020F0302020204030204" pitchFamily="34" charset="0"/>
              </a:rPr>
              <a:t>.</a:t>
            </a:r>
          </a:p>
          <a:p>
            <a:pPr>
              <a:lnSpc>
                <a:spcPts val="3600"/>
              </a:lnSpc>
              <a:spcBef>
                <a:spcPct val="0"/>
              </a:spcBef>
              <a:defRPr/>
            </a:pPr>
            <a:endParaRPr lang="fr-FR" sz="2800" dirty="0">
              <a:latin typeface="Calibri Light" panose="020F0302020204030204" pitchFamily="34" charset="0"/>
            </a:endParaRPr>
          </a:p>
          <a:p>
            <a:pPr>
              <a:lnSpc>
                <a:spcPts val="3600"/>
              </a:lnSpc>
              <a:spcBef>
                <a:spcPct val="0"/>
              </a:spcBef>
              <a:defRPr/>
            </a:pPr>
            <a:r>
              <a:rPr lang="fr-FR" sz="2800" dirty="0">
                <a:latin typeface="Calibri Light" panose="020F0302020204030204" pitchFamily="34" charset="0"/>
              </a:rPr>
              <a:t>Que de chemin parcouru par les hommes et les femmes, bénévoles ou professionnels, depuis la naissance de la Fédération en 1950 quand le nombre de clubs et de foyers se comptait sur les doigts de la main ! </a:t>
            </a:r>
            <a:endParaRPr lang="fr-FR" sz="2800" dirty="0" smtClean="0">
              <a:latin typeface="Calibri Light" panose="020F0302020204030204" pitchFamily="34" charset="0"/>
            </a:endParaRPr>
          </a:p>
          <a:p>
            <a:pPr>
              <a:lnSpc>
                <a:spcPts val="3600"/>
              </a:lnSpc>
              <a:spcBef>
                <a:spcPct val="0"/>
              </a:spcBef>
              <a:defRPr/>
            </a:pPr>
            <a:endParaRPr lang="fr-FR" sz="2800" dirty="0" smtClean="0">
              <a:latin typeface="Calibri Light" panose="020F0302020204030204" pitchFamily="34" charset="0"/>
            </a:endParaRPr>
          </a:p>
          <a:p>
            <a:pPr>
              <a:lnSpc>
                <a:spcPts val="3600"/>
              </a:lnSpc>
              <a:spcBef>
                <a:spcPct val="0"/>
              </a:spcBef>
              <a:defRPr/>
            </a:pPr>
            <a:r>
              <a:rPr lang="fr-FR" sz="2800" b="1" dirty="0" smtClean="0">
                <a:latin typeface="Calibri Light" panose="020F0302020204030204" pitchFamily="34" charset="0"/>
              </a:rPr>
              <a:t>Aujourd’hui</a:t>
            </a:r>
            <a:r>
              <a:rPr lang="fr-FR" sz="2800" b="1" dirty="0">
                <a:latin typeface="Calibri Light" panose="020F0302020204030204" pitchFamily="34" charset="0"/>
              </a:rPr>
              <a:t>, nous sommes 6 500 salariés, 3 000 bénévoles et volontaires et portons haut et fort notre </a:t>
            </a:r>
            <a:r>
              <a:rPr lang="fr-FR" sz="2800" b="1" dirty="0" smtClean="0">
                <a:latin typeface="Calibri Light" panose="020F0302020204030204" pitchFamily="34" charset="0"/>
              </a:rPr>
              <a:t>Manifeste « Nous demain: pour un progrès durable et partagé! »</a:t>
            </a:r>
            <a:endParaRPr lang="fr-FR" sz="2800" b="1" dirty="0">
              <a:latin typeface="Calibri Light" panose="020F0302020204030204" pitchFamily="34" charset="0"/>
            </a:endParaRPr>
          </a:p>
          <a:p>
            <a:pPr>
              <a:lnSpc>
                <a:spcPts val="3600"/>
              </a:lnSpc>
              <a:spcBef>
                <a:spcPct val="0"/>
              </a:spcBef>
              <a:defRPr/>
            </a:pPr>
            <a:endParaRPr kumimoji="0" lang="en-US" sz="2800" b="0" i="0" u="none" strike="noStrike" kern="1200" cap="none" spc="120" normalizeH="0" baseline="0" noProof="0" dirty="0">
              <a:ln>
                <a:noFill/>
              </a:ln>
              <a:solidFill>
                <a:srgbClr val="000000"/>
              </a:solidFill>
              <a:effectLst/>
              <a:uLnTx/>
              <a:uFillTx/>
              <a:latin typeface="Calibri Light" panose="020F0302020204030204" pitchFamily="34" charset="0"/>
            </a:endParaRPr>
          </a:p>
        </p:txBody>
      </p:sp>
      <p:sp>
        <p:nvSpPr>
          <p:cNvPr id="12"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a:solidFill>
                  <a:srgbClr val="000000"/>
                </a:solidFill>
              </a:rPr>
              <a:t>3</a:t>
            </a:r>
            <a:r>
              <a:rPr lang="en-US" sz="1600" b="1" spc="32" dirty="0" smtClean="0">
                <a:solidFill>
                  <a:srgbClr val="000000"/>
                </a:solidFill>
              </a:rPr>
              <a:t>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extLst>
      <p:ext uri="{BB962C8B-B14F-4D97-AF65-F5344CB8AC3E}">
        <p14:creationId xmlns:p14="http://schemas.microsoft.com/office/powerpoint/2010/main" val="2003088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5" name="Group 5"/>
          <p:cNvGrpSpPr/>
          <p:nvPr/>
        </p:nvGrpSpPr>
        <p:grpSpPr>
          <a:xfrm rot="-10800000">
            <a:off x="0" y="9836474"/>
            <a:ext cx="5761202" cy="450526"/>
            <a:chOff x="0" y="0"/>
            <a:chExt cx="1948851" cy="152400"/>
          </a:xfrm>
        </p:grpSpPr>
        <p:sp>
          <p:nvSpPr>
            <p:cNvPr id="6" name="Freeform 6"/>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8" name="Group 8"/>
          <p:cNvGrpSpPr/>
          <p:nvPr/>
        </p:nvGrpSpPr>
        <p:grpSpPr>
          <a:xfrm rot="-181246">
            <a:off x="138598" y="540817"/>
            <a:ext cx="4636961" cy="1028700"/>
            <a:chOff x="0" y="0"/>
            <a:chExt cx="1568552" cy="347980"/>
          </a:xfrm>
        </p:grpSpPr>
        <p:sp>
          <p:nvSpPr>
            <p:cNvPr id="9" name="Freeform 9"/>
            <p:cNvSpPr/>
            <p:nvPr/>
          </p:nvSpPr>
          <p:spPr>
            <a:xfrm>
              <a:off x="0" y="0"/>
              <a:ext cx="1568552" cy="347980"/>
            </a:xfrm>
            <a:custGeom>
              <a:avLst/>
              <a:gdLst/>
              <a:ahLst/>
              <a:cxnLst/>
              <a:rect l="l" t="t" r="r" b="b"/>
              <a:pathLst>
                <a:path w="1568552" h="347980">
                  <a:moveTo>
                    <a:pt x="0" y="0"/>
                  </a:moveTo>
                  <a:lnTo>
                    <a:pt x="1568552" y="0"/>
                  </a:lnTo>
                  <a:lnTo>
                    <a:pt x="1568552" y="347980"/>
                  </a:lnTo>
                  <a:lnTo>
                    <a:pt x="0" y="347980"/>
                  </a:lnTo>
                  <a:close/>
                </a:path>
              </a:pathLst>
            </a:custGeom>
            <a:solidFill>
              <a:srgbClr val="E72385"/>
            </a:solidFill>
          </p:spPr>
        </p:sp>
      </p:grpSp>
      <p:sp>
        <p:nvSpPr>
          <p:cNvPr id="10" name="TextBox 10"/>
          <p:cNvSpPr txBox="1"/>
          <p:nvPr/>
        </p:nvSpPr>
        <p:spPr>
          <a:xfrm rot="-181246">
            <a:off x="1160395" y="507592"/>
            <a:ext cx="6842579" cy="1013098"/>
          </a:xfrm>
          <a:prstGeom prst="rect">
            <a:avLst/>
          </a:prstGeom>
        </p:spPr>
        <p:txBody>
          <a:bodyPr lIns="0" tIns="0" rIns="0" bIns="0" rtlCol="0" anchor="t">
            <a:spAutoFit/>
          </a:bodyPr>
          <a:lstStyle/>
          <a:p>
            <a:pPr marL="0" marR="0" lvl="0" indent="0" algn="l" defTabSz="914400" rtl="0" eaLnBrk="1" fontAlgn="auto" latinLnBrk="0" hangingPunct="1">
              <a:lnSpc>
                <a:spcPts val="7872"/>
              </a:lnSpc>
              <a:spcBef>
                <a:spcPts val="0"/>
              </a:spcBef>
              <a:spcAft>
                <a:spcPts val="0"/>
              </a:spcAft>
              <a:buClrTx/>
              <a:buSzTx/>
              <a:buFontTx/>
              <a:buNone/>
              <a:tabLst/>
              <a:defRPr/>
            </a:pPr>
            <a:r>
              <a:rPr kumimoji="0" lang="en-US" sz="6400" b="0" i="0" u="none" strike="noStrike" kern="1200" cap="none" spc="0" normalizeH="0" baseline="0" noProof="0" dirty="0" err="1">
                <a:ln>
                  <a:noFill/>
                </a:ln>
                <a:solidFill>
                  <a:schemeClr val="bg1"/>
                </a:solidFill>
                <a:effectLst/>
                <a:uLnTx/>
                <a:uFillTx/>
                <a:latin typeface="Give You Glory"/>
                <a:ea typeface="+mn-ea"/>
                <a:cs typeface="+mn-cs"/>
              </a:rPr>
              <a:t>Contexte</a:t>
            </a:r>
            <a:endParaRPr kumimoji="0" lang="en-US" sz="6400" b="0" i="0" u="none" strike="noStrike" kern="1200" cap="none" spc="0" normalizeH="0" baseline="0" noProof="0" dirty="0">
              <a:ln>
                <a:noFill/>
              </a:ln>
              <a:solidFill>
                <a:schemeClr val="bg1"/>
              </a:solidFill>
              <a:effectLst/>
              <a:uLnTx/>
              <a:uFillTx/>
              <a:latin typeface="Give You Glory"/>
              <a:ea typeface="+mn-ea"/>
              <a:cs typeface="+mn-cs"/>
            </a:endParaRPr>
          </a:p>
        </p:txBody>
      </p:sp>
      <p:sp>
        <p:nvSpPr>
          <p:cNvPr id="11" name="TextBox 11"/>
          <p:cNvSpPr txBox="1"/>
          <p:nvPr/>
        </p:nvSpPr>
        <p:spPr>
          <a:xfrm>
            <a:off x="2905383" y="1752718"/>
            <a:ext cx="13393488" cy="7386638"/>
          </a:xfrm>
          <a:prstGeom prst="rect">
            <a:avLst/>
          </a:prstGeom>
        </p:spPr>
        <p:txBody>
          <a:bodyPr wrap="square" lIns="0" tIns="0" rIns="0" bIns="0" rtlCol="0" anchor="t">
            <a:spAutoFit/>
          </a:bodyPr>
          <a:lstStyle/>
          <a:p>
            <a:pPr>
              <a:lnSpc>
                <a:spcPts val="3600"/>
              </a:lnSpc>
              <a:spcBef>
                <a:spcPct val="0"/>
              </a:spcBef>
              <a:defRPr/>
            </a:pPr>
            <a:r>
              <a:rPr lang="fr-FR" sz="4800" b="1" dirty="0" smtClean="0">
                <a:solidFill>
                  <a:srgbClr val="E72385"/>
                </a:solidFill>
                <a:latin typeface="Calibri Light" panose="020F0302020204030204" pitchFamily="34" charset="0"/>
              </a:rPr>
              <a:t>Une célébration adaptée au contexte sanitaire</a:t>
            </a:r>
          </a:p>
          <a:p>
            <a:pPr>
              <a:lnSpc>
                <a:spcPts val="3600"/>
              </a:lnSpc>
              <a:spcBef>
                <a:spcPct val="0"/>
              </a:spcBef>
              <a:defRPr/>
            </a:pPr>
            <a:endParaRPr lang="fr-FR" sz="4800" b="1" dirty="0" smtClean="0">
              <a:solidFill>
                <a:srgbClr val="E72385"/>
              </a:solidFill>
              <a:latin typeface="Calibri Light" panose="020F0302020204030204" pitchFamily="34" charset="0"/>
            </a:endParaRPr>
          </a:p>
          <a:p>
            <a:pPr marL="0" marR="0" lvl="0" indent="0" algn="l" defTabSz="914400" rtl="0" eaLnBrk="1" fontAlgn="auto" latinLnBrk="0" hangingPunct="1">
              <a:lnSpc>
                <a:spcPts val="3600"/>
              </a:lnSpc>
              <a:spcBef>
                <a:spcPct val="0"/>
              </a:spcBef>
              <a:spcAft>
                <a:spcPts val="0"/>
              </a:spcAft>
              <a:buClrTx/>
              <a:buSzTx/>
              <a:buFontTx/>
              <a:buNone/>
              <a:tabLst/>
              <a:defRPr/>
            </a:pPr>
            <a:r>
              <a:rPr lang="en-US" sz="2800" dirty="0" smtClean="0">
                <a:latin typeface="Calibri Light" panose="020F0302020204030204" pitchFamily="34" charset="0"/>
              </a:rPr>
              <a:t>Le </a:t>
            </a:r>
            <a:r>
              <a:rPr lang="en-US" sz="2800" dirty="0">
                <a:latin typeface="Calibri Light" panose="020F0302020204030204" pitchFamily="34" charset="0"/>
              </a:rPr>
              <a:t>6 </a:t>
            </a:r>
            <a:r>
              <a:rPr lang="en-US" sz="2800" dirty="0" err="1">
                <a:latin typeface="Calibri Light" panose="020F0302020204030204" pitchFamily="34" charset="0"/>
              </a:rPr>
              <a:t>novembre</a:t>
            </a:r>
            <a:r>
              <a:rPr lang="en-US" sz="2800" dirty="0">
                <a:latin typeface="Calibri Light" panose="020F0302020204030204" pitchFamily="34" charset="0"/>
              </a:rPr>
              <a:t> </a:t>
            </a:r>
            <a:r>
              <a:rPr lang="en-US" sz="2800" b="1" dirty="0">
                <a:latin typeface="Calibri Light" panose="020F0302020204030204" pitchFamily="34" charset="0"/>
              </a:rPr>
              <a:t>2020</a:t>
            </a:r>
            <a:r>
              <a:rPr lang="en-US" sz="2800" dirty="0">
                <a:latin typeface="Calibri Light" panose="020F0302020204030204" pitchFamily="34" charset="0"/>
              </a:rPr>
              <a:t>, après </a:t>
            </a:r>
            <a:r>
              <a:rPr lang="en-US" sz="2800" dirty="0" err="1">
                <a:latin typeface="Calibri Light" panose="020F0302020204030204" pitchFamily="34" charset="0"/>
              </a:rPr>
              <a:t>une</a:t>
            </a:r>
            <a:r>
              <a:rPr lang="en-US" sz="2800" dirty="0">
                <a:latin typeface="Calibri Light" panose="020F0302020204030204" pitchFamily="34" charset="0"/>
              </a:rPr>
              <a:t> </a:t>
            </a:r>
            <a:r>
              <a:rPr lang="en-US" sz="2800" dirty="0" err="1">
                <a:latin typeface="Calibri Light" panose="020F0302020204030204" pitchFamily="34" charset="0"/>
              </a:rPr>
              <a:t>année</a:t>
            </a:r>
            <a:r>
              <a:rPr lang="en-US" sz="2800" dirty="0">
                <a:latin typeface="Calibri Light" panose="020F0302020204030204" pitchFamily="34" charset="0"/>
              </a:rPr>
              <a:t> hors </a:t>
            </a:r>
            <a:r>
              <a:rPr lang="en-US" sz="2800" dirty="0" err="1">
                <a:latin typeface="Calibri Light" panose="020F0302020204030204" pitchFamily="34" charset="0"/>
              </a:rPr>
              <a:t>norme</a:t>
            </a:r>
            <a:r>
              <a:rPr lang="en-US" sz="2800" dirty="0">
                <a:latin typeface="Calibri Light" panose="020F0302020204030204" pitchFamily="34" charset="0"/>
              </a:rPr>
              <a:t>, </a:t>
            </a:r>
            <a:r>
              <a:rPr lang="en-US" sz="2800" dirty="0" err="1">
                <a:latin typeface="Calibri Light" panose="020F0302020204030204" pitchFamily="34" charset="0"/>
              </a:rPr>
              <a:t>marqué</a:t>
            </a:r>
            <a:r>
              <a:rPr lang="en-US" sz="2800" dirty="0">
                <a:latin typeface="Calibri Light" panose="020F0302020204030204" pitchFamily="34" charset="0"/>
              </a:rPr>
              <a:t> par la </a:t>
            </a:r>
            <a:r>
              <a:rPr lang="en-US" sz="2800" dirty="0" err="1">
                <a:latin typeface="Calibri Light" panose="020F0302020204030204" pitchFamily="34" charset="0"/>
              </a:rPr>
              <a:t>crise</a:t>
            </a:r>
            <a:r>
              <a:rPr lang="en-US" sz="2800" dirty="0">
                <a:latin typeface="Calibri Light" panose="020F0302020204030204" pitchFamily="34" charset="0"/>
              </a:rPr>
              <a:t> de la </a:t>
            </a:r>
            <a:r>
              <a:rPr lang="en-US" sz="2800" dirty="0" err="1">
                <a:latin typeface="Calibri Light" panose="020F0302020204030204" pitchFamily="34" charset="0"/>
              </a:rPr>
              <a:t>Covid</a:t>
            </a:r>
            <a:r>
              <a:rPr lang="en-US" sz="2800" dirty="0">
                <a:latin typeface="Calibri Light" panose="020F0302020204030204" pitchFamily="34" charset="0"/>
              </a:rPr>
              <a:t> 19, la Fédération Léo Lagrange </a:t>
            </a:r>
            <a:r>
              <a:rPr lang="en-US" sz="2800" dirty="0" err="1" smtClean="0">
                <a:latin typeface="Calibri Light" panose="020F0302020204030204" pitchFamily="34" charset="0"/>
              </a:rPr>
              <a:t>entame</a:t>
            </a:r>
            <a:r>
              <a:rPr lang="en-US" sz="2800" dirty="0" smtClean="0">
                <a:latin typeface="Calibri Light" panose="020F0302020204030204" pitchFamily="34" charset="0"/>
              </a:rPr>
              <a:t> </a:t>
            </a:r>
            <a:r>
              <a:rPr lang="en-US" sz="2800" dirty="0" err="1">
                <a:latin typeface="Calibri Light" panose="020F0302020204030204" pitchFamily="34" charset="0"/>
              </a:rPr>
              <a:t>sa</a:t>
            </a:r>
            <a:r>
              <a:rPr lang="en-US" sz="2800" dirty="0">
                <a:latin typeface="Calibri Light" panose="020F0302020204030204" pitchFamily="34" charset="0"/>
              </a:rPr>
              <a:t> 71e </a:t>
            </a:r>
            <a:r>
              <a:rPr lang="en-US" sz="2800" dirty="0" err="1" smtClean="0">
                <a:latin typeface="Calibri Light" panose="020F0302020204030204" pitchFamily="34" charset="0"/>
              </a:rPr>
              <a:t>année</a:t>
            </a:r>
            <a:endParaRPr lang="en-US" sz="2800" dirty="0">
              <a:latin typeface="Calibri Light" panose="020F0302020204030204" pitchFamily="34" charset="0"/>
            </a:endParaRPr>
          </a:p>
          <a:p>
            <a:pPr lvl="0">
              <a:lnSpc>
                <a:spcPts val="3600"/>
              </a:lnSpc>
              <a:spcBef>
                <a:spcPct val="0"/>
              </a:spcBef>
              <a:defRPr/>
            </a:pPr>
            <a:r>
              <a:rPr lang="fr-FR" sz="2800" dirty="0" smtClean="0">
                <a:latin typeface="Calibri Light" panose="020F0302020204030204" pitchFamily="34" charset="0"/>
              </a:rPr>
              <a:t>Malgré </a:t>
            </a:r>
            <a:r>
              <a:rPr lang="fr-FR" sz="2800" dirty="0">
                <a:latin typeface="Calibri Light" panose="020F0302020204030204" pitchFamily="34" charset="0"/>
              </a:rPr>
              <a:t>un contexte bien particulier, impossible de </a:t>
            </a:r>
            <a:r>
              <a:rPr lang="fr-FR" sz="2800" dirty="0" smtClean="0">
                <a:latin typeface="Calibri Light" panose="020F0302020204030204" pitchFamily="34" charset="0"/>
              </a:rPr>
              <a:t>ne pas fêter nos 70 ans!</a:t>
            </a:r>
            <a:r>
              <a:rPr lang="fr-FR" sz="2800" dirty="0">
                <a:latin typeface="Calibri Light" panose="020F0302020204030204" pitchFamily="34" charset="0"/>
              </a:rPr>
              <a:t> </a:t>
            </a:r>
            <a:endParaRPr lang="fr-FR" sz="2800" dirty="0" smtClean="0">
              <a:latin typeface="Calibri Light" panose="020F0302020204030204" pitchFamily="34" charset="0"/>
            </a:endParaRPr>
          </a:p>
          <a:p>
            <a:pPr lvl="0">
              <a:lnSpc>
                <a:spcPts val="3600"/>
              </a:lnSpc>
              <a:spcBef>
                <a:spcPct val="0"/>
              </a:spcBef>
              <a:defRPr/>
            </a:pPr>
            <a:endParaRPr lang="fr-FR" sz="2800" dirty="0">
              <a:latin typeface="Calibri Light" panose="020F0302020204030204" pitchFamily="34" charset="0"/>
            </a:endParaRPr>
          </a:p>
          <a:p>
            <a:pPr lvl="0">
              <a:lnSpc>
                <a:spcPts val="3600"/>
              </a:lnSpc>
              <a:spcBef>
                <a:spcPct val="0"/>
              </a:spcBef>
              <a:defRPr/>
            </a:pPr>
            <a:r>
              <a:rPr lang="fr-FR" sz="2800" dirty="0" smtClean="0">
                <a:latin typeface="Calibri Light" panose="020F0302020204030204" pitchFamily="34" charset="0"/>
              </a:rPr>
              <a:t>Pas de bamboche pour le moment compte-tenu de la situation </a:t>
            </a:r>
            <a:r>
              <a:rPr lang="fr-FR" sz="2800" dirty="0">
                <a:latin typeface="Calibri Light" panose="020F0302020204030204" pitchFamily="34" charset="0"/>
              </a:rPr>
              <a:t>sanitaire </a:t>
            </a:r>
            <a:r>
              <a:rPr lang="fr-FR" sz="2800" dirty="0" smtClean="0">
                <a:latin typeface="Calibri Light" panose="020F0302020204030204" pitchFamily="34" charset="0"/>
              </a:rPr>
              <a:t>mais le </a:t>
            </a:r>
            <a:r>
              <a:rPr lang="fr-FR" sz="2800" b="1" dirty="0" smtClean="0">
                <a:latin typeface="Calibri Light" panose="020F0302020204030204" pitchFamily="34" charset="0"/>
              </a:rPr>
              <a:t>digital </a:t>
            </a:r>
            <a:r>
              <a:rPr lang="fr-FR" sz="2800" dirty="0" smtClean="0">
                <a:latin typeface="Calibri Light" panose="020F0302020204030204" pitchFamily="34" charset="0"/>
              </a:rPr>
              <a:t>va nous permettre, au moins le premier semestre 2021, de patienter </a:t>
            </a:r>
            <a:r>
              <a:rPr lang="fr-FR" sz="2800" dirty="0" smtClean="0">
                <a:latin typeface="Calibri Light" panose="020F0302020204030204" pitchFamily="34" charset="0"/>
                <a:sym typeface="Wingdings" panose="05000000000000000000" pitchFamily="2" charset="2"/>
              </a:rPr>
              <a:t></a:t>
            </a:r>
            <a:r>
              <a:rPr lang="fr-FR" sz="2800" dirty="0" smtClean="0">
                <a:latin typeface="Calibri Light" panose="020F0302020204030204" pitchFamily="34" charset="0"/>
              </a:rPr>
              <a:t> </a:t>
            </a:r>
          </a:p>
          <a:p>
            <a:pPr lvl="0">
              <a:lnSpc>
                <a:spcPts val="3600"/>
              </a:lnSpc>
              <a:spcBef>
                <a:spcPct val="0"/>
              </a:spcBef>
              <a:defRPr/>
            </a:pPr>
            <a:endParaRPr lang="fr-FR" sz="2800" dirty="0">
              <a:latin typeface="Calibri Light" panose="020F0302020204030204" pitchFamily="34" charset="0"/>
            </a:endParaRPr>
          </a:p>
          <a:p>
            <a:pPr>
              <a:lnSpc>
                <a:spcPts val="3600"/>
              </a:lnSpc>
              <a:spcBef>
                <a:spcPct val="0"/>
              </a:spcBef>
              <a:defRPr/>
            </a:pPr>
            <a:r>
              <a:rPr lang="fr-FR" sz="2800" dirty="0">
                <a:latin typeface="Calibri Light" panose="020F0302020204030204" pitchFamily="34" charset="0"/>
              </a:rPr>
              <a:t>Le </a:t>
            </a:r>
            <a:r>
              <a:rPr lang="fr-FR" sz="2800" dirty="0" smtClean="0">
                <a:latin typeface="Calibri Light" panose="020F0302020204030204" pitchFamily="34" charset="0"/>
              </a:rPr>
              <a:t>6 novembre, le message qui </a:t>
            </a:r>
            <a:r>
              <a:rPr lang="fr-FR" sz="2800" dirty="0">
                <a:latin typeface="Calibri Light" panose="020F0302020204030204" pitchFamily="34" charset="0"/>
              </a:rPr>
              <a:t>a été (très) partagé sur les réseaux </a:t>
            </a:r>
            <a:r>
              <a:rPr lang="fr-FR" sz="2800" dirty="0" smtClean="0">
                <a:latin typeface="Calibri Light" panose="020F0302020204030204" pitchFamily="34" charset="0"/>
              </a:rPr>
              <a:t>sociaux de la Fédération a marqué le </a:t>
            </a:r>
            <a:r>
              <a:rPr lang="fr-FR" sz="2800" dirty="0">
                <a:latin typeface="Calibri Light" panose="020F0302020204030204" pitchFamily="34" charset="0"/>
              </a:rPr>
              <a:t>début d’une année que nous souhaitons ponctuée </a:t>
            </a:r>
            <a:r>
              <a:rPr lang="fr-FR" sz="2800" dirty="0" smtClean="0">
                <a:latin typeface="Calibri Light" panose="020F0302020204030204" pitchFamily="34" charset="0"/>
              </a:rPr>
              <a:t>de </a:t>
            </a:r>
            <a:r>
              <a:rPr lang="fr-FR" sz="2800" dirty="0">
                <a:latin typeface="Calibri Light" panose="020F0302020204030204" pitchFamily="34" charset="0"/>
              </a:rPr>
              <a:t>témoignages, de jeux quizz et/ou de </a:t>
            </a:r>
            <a:r>
              <a:rPr lang="fr-FR" sz="2800" dirty="0" smtClean="0">
                <a:latin typeface="Calibri Light" panose="020F0302020204030204" pitchFamily="34" charset="0"/>
              </a:rPr>
              <a:t>sondages</a:t>
            </a:r>
          </a:p>
          <a:p>
            <a:pPr>
              <a:lnSpc>
                <a:spcPts val="3600"/>
              </a:lnSpc>
              <a:spcBef>
                <a:spcPct val="0"/>
              </a:spcBef>
              <a:defRPr/>
            </a:pPr>
            <a:endParaRPr lang="fr-FR" sz="2800" dirty="0" smtClean="0">
              <a:latin typeface="Calibri Light" panose="020F0302020204030204" pitchFamily="34" charset="0"/>
            </a:endParaRPr>
          </a:p>
          <a:p>
            <a:pPr>
              <a:lnSpc>
                <a:spcPts val="3600"/>
              </a:lnSpc>
              <a:spcBef>
                <a:spcPct val="0"/>
              </a:spcBef>
              <a:defRPr/>
            </a:pPr>
            <a:r>
              <a:rPr lang="fr-FR" sz="2800" dirty="0" smtClean="0">
                <a:latin typeface="Calibri Light" panose="020F0302020204030204" pitchFamily="34" charset="0"/>
              </a:rPr>
              <a:t>Nos vœux 2021 ont également porté cet anniversaire. </a:t>
            </a:r>
          </a:p>
          <a:p>
            <a:pPr>
              <a:lnSpc>
                <a:spcPts val="3600"/>
              </a:lnSpc>
              <a:spcBef>
                <a:spcPct val="0"/>
              </a:spcBef>
              <a:defRPr/>
            </a:pPr>
            <a:endParaRPr lang="fr-FR" sz="2800" dirty="0" smtClean="0">
              <a:latin typeface="Calibri Light" panose="020F0302020204030204" pitchFamily="34" charset="0"/>
            </a:endParaRPr>
          </a:p>
          <a:p>
            <a:pPr>
              <a:lnSpc>
                <a:spcPts val="3600"/>
              </a:lnSpc>
              <a:spcBef>
                <a:spcPct val="0"/>
              </a:spcBef>
              <a:defRPr/>
            </a:pPr>
            <a:r>
              <a:rPr lang="fr-FR" sz="2800" b="1" dirty="0" smtClean="0">
                <a:latin typeface="Calibri Light" panose="020F0302020204030204" pitchFamily="34" charset="0"/>
              </a:rPr>
              <a:t>Découvrez maintenant la suite du programme!</a:t>
            </a:r>
            <a:endParaRPr lang="fr-FR" sz="2800" b="1" dirty="0">
              <a:latin typeface="Calibri Light" panose="020F0302020204030204" pitchFamily="34" charset="0"/>
            </a:endParaRPr>
          </a:p>
        </p:txBody>
      </p:sp>
      <p:sp>
        <p:nvSpPr>
          <p:cNvPr id="13"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a:solidFill>
                  <a:srgbClr val="000000"/>
                </a:solidFill>
              </a:rPr>
              <a:t>4</a:t>
            </a:r>
            <a:r>
              <a:rPr lang="en-US" sz="1600" b="1" spc="32" dirty="0" smtClean="0">
                <a:solidFill>
                  <a:srgbClr val="000000"/>
                </a:solidFill>
              </a:rPr>
              <a:t>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extLst>
      <p:ext uri="{BB962C8B-B14F-4D97-AF65-F5344CB8AC3E}">
        <p14:creationId xmlns:p14="http://schemas.microsoft.com/office/powerpoint/2010/main" val="1146443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5" name="Group 5"/>
          <p:cNvGrpSpPr/>
          <p:nvPr/>
        </p:nvGrpSpPr>
        <p:grpSpPr>
          <a:xfrm rot="-10800000">
            <a:off x="0" y="9836474"/>
            <a:ext cx="5761202" cy="450526"/>
            <a:chOff x="0" y="0"/>
            <a:chExt cx="1948851" cy="152400"/>
          </a:xfrm>
        </p:grpSpPr>
        <p:sp>
          <p:nvSpPr>
            <p:cNvPr id="6" name="Freeform 6"/>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8" name="Group 8"/>
          <p:cNvGrpSpPr/>
          <p:nvPr/>
        </p:nvGrpSpPr>
        <p:grpSpPr>
          <a:xfrm rot="-181246">
            <a:off x="138598" y="540817"/>
            <a:ext cx="4636961" cy="1028700"/>
            <a:chOff x="0" y="0"/>
            <a:chExt cx="1568552" cy="347980"/>
          </a:xfrm>
        </p:grpSpPr>
        <p:sp>
          <p:nvSpPr>
            <p:cNvPr id="9" name="Freeform 9"/>
            <p:cNvSpPr/>
            <p:nvPr/>
          </p:nvSpPr>
          <p:spPr>
            <a:xfrm>
              <a:off x="0" y="0"/>
              <a:ext cx="1568552" cy="347980"/>
            </a:xfrm>
            <a:custGeom>
              <a:avLst/>
              <a:gdLst/>
              <a:ahLst/>
              <a:cxnLst/>
              <a:rect l="l" t="t" r="r" b="b"/>
              <a:pathLst>
                <a:path w="1568552" h="347980">
                  <a:moveTo>
                    <a:pt x="0" y="0"/>
                  </a:moveTo>
                  <a:lnTo>
                    <a:pt x="1568552" y="0"/>
                  </a:lnTo>
                  <a:lnTo>
                    <a:pt x="1568552" y="347980"/>
                  </a:lnTo>
                  <a:lnTo>
                    <a:pt x="0" y="347980"/>
                  </a:lnTo>
                  <a:close/>
                </a:path>
              </a:pathLst>
            </a:custGeom>
            <a:solidFill>
              <a:srgbClr val="E72385"/>
            </a:solidFill>
          </p:spPr>
        </p:sp>
      </p:grpSp>
      <p:sp>
        <p:nvSpPr>
          <p:cNvPr id="10" name="TextBox 10"/>
          <p:cNvSpPr txBox="1"/>
          <p:nvPr/>
        </p:nvSpPr>
        <p:spPr>
          <a:xfrm rot="-181246">
            <a:off x="1160395" y="507592"/>
            <a:ext cx="6842579" cy="1013098"/>
          </a:xfrm>
          <a:prstGeom prst="rect">
            <a:avLst/>
          </a:prstGeom>
        </p:spPr>
        <p:txBody>
          <a:bodyPr lIns="0" tIns="0" rIns="0" bIns="0" rtlCol="0" anchor="t">
            <a:spAutoFit/>
          </a:bodyPr>
          <a:lstStyle/>
          <a:p>
            <a:pPr marL="0" marR="0" lvl="0" indent="0" algn="l" defTabSz="914400" rtl="0" eaLnBrk="1" fontAlgn="auto" latinLnBrk="0" hangingPunct="1">
              <a:lnSpc>
                <a:spcPts val="7872"/>
              </a:lnSpc>
              <a:spcBef>
                <a:spcPts val="0"/>
              </a:spcBef>
              <a:spcAft>
                <a:spcPts val="0"/>
              </a:spcAft>
              <a:buClrTx/>
              <a:buSzTx/>
              <a:buFontTx/>
              <a:buNone/>
              <a:tabLst/>
              <a:defRPr/>
            </a:pPr>
            <a:r>
              <a:rPr kumimoji="0" lang="en-US" sz="6400" b="0" i="0" u="none" strike="noStrike" kern="1200" cap="none" spc="0" normalizeH="0" baseline="0" noProof="0" dirty="0" err="1">
                <a:ln>
                  <a:noFill/>
                </a:ln>
                <a:solidFill>
                  <a:schemeClr val="bg1"/>
                </a:solidFill>
                <a:effectLst/>
                <a:uLnTx/>
                <a:uFillTx/>
                <a:latin typeface="Give You Glory"/>
                <a:ea typeface="+mn-ea"/>
                <a:cs typeface="+mn-cs"/>
              </a:rPr>
              <a:t>Contexte</a:t>
            </a:r>
            <a:endParaRPr kumimoji="0" lang="en-US" sz="6400" b="0" i="0" u="none" strike="noStrike" kern="1200" cap="none" spc="0" normalizeH="0" baseline="0" noProof="0" dirty="0">
              <a:ln>
                <a:noFill/>
              </a:ln>
              <a:solidFill>
                <a:schemeClr val="bg1"/>
              </a:solidFill>
              <a:effectLst/>
              <a:uLnTx/>
              <a:uFillTx/>
              <a:latin typeface="Give You Glory"/>
              <a:ea typeface="+mn-ea"/>
              <a:cs typeface="+mn-cs"/>
            </a:endParaRPr>
          </a:p>
        </p:txBody>
      </p:sp>
      <p:sp>
        <p:nvSpPr>
          <p:cNvPr id="11" name="TextBox 11"/>
          <p:cNvSpPr txBox="1"/>
          <p:nvPr/>
        </p:nvSpPr>
        <p:spPr>
          <a:xfrm>
            <a:off x="2905383" y="1687116"/>
            <a:ext cx="13393488" cy="7478970"/>
          </a:xfrm>
          <a:prstGeom prst="rect">
            <a:avLst/>
          </a:prstGeom>
        </p:spPr>
        <p:txBody>
          <a:bodyPr wrap="square" lIns="0" tIns="0" rIns="0" bIns="0" rtlCol="0" anchor="t">
            <a:spAutoFit/>
          </a:bodyPr>
          <a:lstStyle/>
          <a:p>
            <a:pPr>
              <a:spcBef>
                <a:spcPct val="0"/>
              </a:spcBef>
              <a:defRPr/>
            </a:pPr>
            <a:r>
              <a:rPr lang="fr-FR" sz="4800" b="1" dirty="0" smtClean="0">
                <a:solidFill>
                  <a:srgbClr val="E72385"/>
                </a:solidFill>
                <a:latin typeface="Calibri Light" panose="020F0302020204030204" pitchFamily="34" charset="0"/>
              </a:rPr>
              <a:t>L’engagement des femmes et des hommes au service d’un projet</a:t>
            </a:r>
          </a:p>
          <a:p>
            <a:pPr>
              <a:lnSpc>
                <a:spcPts val="3600"/>
              </a:lnSpc>
              <a:spcBef>
                <a:spcPct val="0"/>
              </a:spcBef>
              <a:defRPr/>
            </a:pPr>
            <a:endParaRPr lang="fr-FR" sz="4800" b="1" dirty="0" smtClean="0">
              <a:solidFill>
                <a:srgbClr val="E72385"/>
              </a:solidFill>
              <a:latin typeface="Calibri Light" panose="020F0302020204030204" pitchFamily="34" charset="0"/>
            </a:endParaRPr>
          </a:p>
          <a:p>
            <a:pPr lvl="0">
              <a:lnSpc>
                <a:spcPts val="3600"/>
              </a:lnSpc>
              <a:spcBef>
                <a:spcPct val="0"/>
              </a:spcBef>
              <a:defRPr/>
            </a:pPr>
            <a:r>
              <a:rPr lang="fr-FR" sz="2800" dirty="0" smtClean="0">
                <a:latin typeface="Calibri Light" panose="020F0302020204030204" pitchFamily="34" charset="0"/>
              </a:rPr>
              <a:t>Tout </a:t>
            </a:r>
            <a:r>
              <a:rPr lang="fr-FR" sz="2800" dirty="0">
                <a:latin typeface="Calibri Light" panose="020F0302020204030204" pitchFamily="34" charset="0"/>
              </a:rPr>
              <a:t>au long de l’année, c’est en rendant </a:t>
            </a:r>
            <a:r>
              <a:rPr lang="fr-FR" sz="2800" b="1" dirty="0">
                <a:latin typeface="Calibri Light" panose="020F0302020204030204" pitchFamily="34" charset="0"/>
              </a:rPr>
              <a:t>hommage aux femmes et aux hommes </a:t>
            </a:r>
            <a:r>
              <a:rPr lang="fr-FR" sz="2800" dirty="0">
                <a:latin typeface="Calibri Light" panose="020F0302020204030204" pitchFamily="34" charset="0"/>
              </a:rPr>
              <a:t>qui font et ont fait notre Mouvement et son projet, que nous allons fêter notre engagement et celui des décennies à venir </a:t>
            </a:r>
            <a:r>
              <a:rPr lang="fr-FR" sz="2800" dirty="0" smtClean="0">
                <a:latin typeface="Calibri Light" panose="020F0302020204030204" pitchFamily="34" charset="0"/>
              </a:rPr>
              <a:t>!</a:t>
            </a:r>
          </a:p>
          <a:p>
            <a:pPr lvl="0">
              <a:lnSpc>
                <a:spcPts val="3600"/>
              </a:lnSpc>
              <a:spcBef>
                <a:spcPct val="0"/>
              </a:spcBef>
              <a:defRPr/>
            </a:pPr>
            <a:endParaRPr lang="fr-FR" sz="2800" dirty="0">
              <a:latin typeface="Calibri Light" panose="020F0302020204030204" pitchFamily="34" charset="0"/>
            </a:endParaRPr>
          </a:p>
          <a:p>
            <a:pPr lvl="0">
              <a:lnSpc>
                <a:spcPts val="3600"/>
              </a:lnSpc>
              <a:spcBef>
                <a:spcPct val="0"/>
              </a:spcBef>
              <a:defRPr/>
            </a:pPr>
            <a:r>
              <a:rPr lang="fr-FR" sz="2800" dirty="0" smtClean="0">
                <a:latin typeface="Calibri Light" panose="020F0302020204030204" pitchFamily="34" charset="0"/>
              </a:rPr>
              <a:t>Par les témoignages, les anecdotes, les parcours, nous allons essayer de comprendre et révéler ce qui crée l’attachement de </a:t>
            </a:r>
            <a:r>
              <a:rPr lang="fr-FR" sz="2800" dirty="0" err="1" smtClean="0">
                <a:latin typeface="Calibri Light" panose="020F0302020204030204" pitchFamily="34" charset="0"/>
              </a:rPr>
              <a:t>chacun.e</a:t>
            </a:r>
            <a:r>
              <a:rPr lang="fr-FR" sz="2800" dirty="0" smtClean="0">
                <a:latin typeface="Calibri Light" panose="020F0302020204030204" pitchFamily="34" charset="0"/>
              </a:rPr>
              <a:t> à un projet et/ou à un métier constitutifs de notre histoire et notre présent communs.</a:t>
            </a:r>
            <a:endParaRPr lang="fr-FR" sz="2800" dirty="0">
              <a:latin typeface="Calibri Light" panose="020F0302020204030204" pitchFamily="34" charset="0"/>
            </a:endParaRPr>
          </a:p>
          <a:p>
            <a:pPr lvl="0">
              <a:lnSpc>
                <a:spcPts val="3600"/>
              </a:lnSpc>
              <a:spcBef>
                <a:spcPct val="0"/>
              </a:spcBef>
              <a:defRPr/>
            </a:pPr>
            <a:endParaRPr lang="fr-FR" sz="2800" dirty="0">
              <a:latin typeface="Calibri Light" panose="020F0302020204030204" pitchFamily="34" charset="0"/>
            </a:endParaRPr>
          </a:p>
          <a:p>
            <a:pPr lvl="0">
              <a:lnSpc>
                <a:spcPts val="3600"/>
              </a:lnSpc>
              <a:spcBef>
                <a:spcPct val="0"/>
              </a:spcBef>
              <a:defRPr/>
            </a:pPr>
            <a:r>
              <a:rPr lang="fr-FR" sz="2800" b="1" dirty="0">
                <a:latin typeface="Calibri Light" panose="020F0302020204030204" pitchFamily="34" charset="0"/>
              </a:rPr>
              <a:t>Pour cela, l’ensemble des acteurs Léo Lagrange (et donc </a:t>
            </a:r>
            <a:r>
              <a:rPr lang="fr-FR" sz="2800" b="1" dirty="0" err="1">
                <a:latin typeface="Calibri Light" panose="020F0302020204030204" pitchFamily="34" charset="0"/>
              </a:rPr>
              <a:t>chacun.e</a:t>
            </a:r>
            <a:r>
              <a:rPr lang="fr-FR" sz="2800" b="1" dirty="0">
                <a:latin typeface="Calibri Light" panose="020F0302020204030204" pitchFamily="34" charset="0"/>
              </a:rPr>
              <a:t> d’entre vous!) seront appelés à contribuer ! </a:t>
            </a:r>
            <a:endParaRPr lang="fr-FR" sz="2800" b="1" dirty="0" smtClean="0">
              <a:latin typeface="Calibri Light" panose="020F0302020204030204" pitchFamily="34" charset="0"/>
            </a:endParaRPr>
          </a:p>
          <a:p>
            <a:pPr lvl="0">
              <a:lnSpc>
                <a:spcPts val="3600"/>
              </a:lnSpc>
              <a:spcBef>
                <a:spcPct val="0"/>
              </a:spcBef>
              <a:defRPr/>
            </a:pPr>
            <a:endParaRPr lang="fr-FR" sz="2800" b="1" dirty="0">
              <a:latin typeface="Calibri Light" panose="020F0302020204030204" pitchFamily="34" charset="0"/>
            </a:endParaRPr>
          </a:p>
          <a:p>
            <a:pPr lvl="0">
              <a:lnSpc>
                <a:spcPts val="3600"/>
              </a:lnSpc>
              <a:spcBef>
                <a:spcPct val="0"/>
              </a:spcBef>
              <a:defRPr/>
            </a:pPr>
            <a:endParaRPr lang="en-US" sz="2800" b="1" dirty="0">
              <a:latin typeface="Calibri Light" panose="020F0302020204030204" pitchFamily="34" charset="0"/>
            </a:endParaRPr>
          </a:p>
        </p:txBody>
      </p:sp>
      <p:sp>
        <p:nvSpPr>
          <p:cNvPr id="12"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a:solidFill>
                  <a:srgbClr val="000000"/>
                </a:solidFill>
              </a:rPr>
              <a:t>5</a:t>
            </a:r>
            <a:r>
              <a:rPr lang="en-US" sz="1600" b="1" spc="32" dirty="0" smtClean="0">
                <a:solidFill>
                  <a:srgbClr val="000000"/>
                </a:solidFill>
              </a:rPr>
              <a:t>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extLst>
      <p:ext uri="{BB962C8B-B14F-4D97-AF65-F5344CB8AC3E}">
        <p14:creationId xmlns:p14="http://schemas.microsoft.com/office/powerpoint/2010/main" val="240569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5" name="Group 5"/>
          <p:cNvGrpSpPr/>
          <p:nvPr/>
        </p:nvGrpSpPr>
        <p:grpSpPr>
          <a:xfrm rot="-10800000">
            <a:off x="0" y="9836474"/>
            <a:ext cx="5761202" cy="450526"/>
            <a:chOff x="0" y="0"/>
            <a:chExt cx="1948851" cy="152400"/>
          </a:xfrm>
        </p:grpSpPr>
        <p:sp>
          <p:nvSpPr>
            <p:cNvPr id="6" name="Freeform 6"/>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8" name="Group 8"/>
          <p:cNvGrpSpPr/>
          <p:nvPr/>
        </p:nvGrpSpPr>
        <p:grpSpPr>
          <a:xfrm rot="-181246">
            <a:off x="138598" y="540817"/>
            <a:ext cx="4636961" cy="1028700"/>
            <a:chOff x="0" y="0"/>
            <a:chExt cx="1568552" cy="347980"/>
          </a:xfrm>
        </p:grpSpPr>
        <p:sp>
          <p:nvSpPr>
            <p:cNvPr id="9" name="Freeform 9"/>
            <p:cNvSpPr/>
            <p:nvPr/>
          </p:nvSpPr>
          <p:spPr>
            <a:xfrm>
              <a:off x="0" y="0"/>
              <a:ext cx="1568552" cy="347980"/>
            </a:xfrm>
            <a:custGeom>
              <a:avLst/>
              <a:gdLst/>
              <a:ahLst/>
              <a:cxnLst/>
              <a:rect l="l" t="t" r="r" b="b"/>
              <a:pathLst>
                <a:path w="1568552" h="347980">
                  <a:moveTo>
                    <a:pt x="0" y="0"/>
                  </a:moveTo>
                  <a:lnTo>
                    <a:pt x="1568552" y="0"/>
                  </a:lnTo>
                  <a:lnTo>
                    <a:pt x="1568552" y="347980"/>
                  </a:lnTo>
                  <a:lnTo>
                    <a:pt x="0" y="347980"/>
                  </a:lnTo>
                  <a:close/>
                </a:path>
              </a:pathLst>
            </a:custGeom>
            <a:solidFill>
              <a:srgbClr val="E72385"/>
            </a:solidFill>
          </p:spPr>
        </p:sp>
      </p:grpSp>
      <p:sp>
        <p:nvSpPr>
          <p:cNvPr id="10" name="TextBox 10"/>
          <p:cNvSpPr txBox="1"/>
          <p:nvPr/>
        </p:nvSpPr>
        <p:spPr>
          <a:xfrm rot="-181246">
            <a:off x="1160395" y="507592"/>
            <a:ext cx="6842579" cy="1013098"/>
          </a:xfrm>
          <a:prstGeom prst="rect">
            <a:avLst/>
          </a:prstGeom>
        </p:spPr>
        <p:txBody>
          <a:bodyPr lIns="0" tIns="0" rIns="0" bIns="0" rtlCol="0" anchor="t">
            <a:spAutoFit/>
          </a:bodyPr>
          <a:lstStyle/>
          <a:p>
            <a:pPr marL="0" marR="0" lvl="0" indent="0" algn="l" defTabSz="914400" rtl="0" eaLnBrk="1" fontAlgn="auto" latinLnBrk="0" hangingPunct="1">
              <a:lnSpc>
                <a:spcPts val="7872"/>
              </a:lnSpc>
              <a:spcBef>
                <a:spcPts val="0"/>
              </a:spcBef>
              <a:spcAft>
                <a:spcPts val="0"/>
              </a:spcAft>
              <a:buClrTx/>
              <a:buSzTx/>
              <a:buFontTx/>
              <a:buNone/>
              <a:tabLst/>
              <a:defRPr/>
            </a:pPr>
            <a:r>
              <a:rPr kumimoji="0" lang="en-US" sz="6400" b="0" i="0" u="none" strike="noStrike" kern="1200" cap="none" spc="0" normalizeH="0" baseline="0" noProof="0" dirty="0" err="1">
                <a:ln>
                  <a:noFill/>
                </a:ln>
                <a:solidFill>
                  <a:schemeClr val="bg1"/>
                </a:solidFill>
                <a:effectLst/>
                <a:uLnTx/>
                <a:uFillTx/>
                <a:latin typeface="Give You Glory"/>
                <a:ea typeface="+mn-ea"/>
                <a:cs typeface="+mn-cs"/>
              </a:rPr>
              <a:t>Contexte</a:t>
            </a:r>
            <a:endParaRPr kumimoji="0" lang="en-US" sz="6400" b="0" i="0" u="none" strike="noStrike" kern="1200" cap="none" spc="0" normalizeH="0" baseline="0" noProof="0" dirty="0">
              <a:ln>
                <a:noFill/>
              </a:ln>
              <a:solidFill>
                <a:schemeClr val="bg1"/>
              </a:solidFill>
              <a:effectLst/>
              <a:uLnTx/>
              <a:uFillTx/>
              <a:latin typeface="Give You Glory"/>
              <a:ea typeface="+mn-ea"/>
              <a:cs typeface="+mn-cs"/>
            </a:endParaRPr>
          </a:p>
        </p:txBody>
      </p:sp>
      <p:sp>
        <p:nvSpPr>
          <p:cNvPr id="11" name="TextBox 11"/>
          <p:cNvSpPr txBox="1"/>
          <p:nvPr/>
        </p:nvSpPr>
        <p:spPr>
          <a:xfrm>
            <a:off x="2905383" y="1687116"/>
            <a:ext cx="13393488" cy="9417963"/>
          </a:xfrm>
          <a:prstGeom prst="rect">
            <a:avLst/>
          </a:prstGeom>
        </p:spPr>
        <p:txBody>
          <a:bodyPr wrap="square" lIns="0" tIns="0" rIns="0" bIns="0" rtlCol="0" anchor="t">
            <a:spAutoFit/>
          </a:bodyPr>
          <a:lstStyle/>
          <a:p>
            <a:pPr>
              <a:spcBef>
                <a:spcPct val="0"/>
              </a:spcBef>
              <a:defRPr/>
            </a:pPr>
            <a:r>
              <a:rPr lang="fr-FR" sz="4800" b="1" dirty="0" smtClean="0">
                <a:solidFill>
                  <a:srgbClr val="E72385"/>
                </a:solidFill>
                <a:latin typeface="Calibri Light" panose="020F0302020204030204" pitchFamily="34" charset="0"/>
              </a:rPr>
              <a:t>Une association pas comme les autres</a:t>
            </a:r>
          </a:p>
          <a:p>
            <a:pPr lvl="0">
              <a:lnSpc>
                <a:spcPts val="3600"/>
              </a:lnSpc>
              <a:spcBef>
                <a:spcPct val="0"/>
              </a:spcBef>
              <a:defRPr/>
            </a:pPr>
            <a:endParaRPr lang="fr-FR" sz="2800" b="1" dirty="0">
              <a:latin typeface="Calibri Light" panose="020F0302020204030204" pitchFamily="34" charset="0"/>
            </a:endParaRPr>
          </a:p>
          <a:p>
            <a:pPr fontAlgn="base"/>
            <a:r>
              <a:rPr lang="fr-FR" sz="2800" dirty="0" smtClean="0">
                <a:latin typeface="Calibri Light" panose="020F0302020204030204" pitchFamily="34" charset="0"/>
              </a:rPr>
              <a:t>Dès </a:t>
            </a:r>
            <a:r>
              <a:rPr lang="fr-FR" sz="2800" dirty="0">
                <a:latin typeface="Calibri Light" panose="020F0302020204030204" pitchFamily="34" charset="0"/>
              </a:rPr>
              <a:t>ses premières heures, « Léo » a d’autres ambitions qui dépassent le strict cadre des loisirs et de l’hexagone. La Fédération s’implique dans les problèmes de l’heure, favorise les contacts internationaux, s’engage en faveur de la construction européenne, se prononce pour l’indépendance de l’Algérie… </a:t>
            </a:r>
          </a:p>
          <a:p>
            <a:pPr fontAlgn="base"/>
            <a:endParaRPr lang="fr-FR" sz="2800" dirty="0">
              <a:latin typeface="Calibri Light" panose="020F0302020204030204" pitchFamily="34" charset="0"/>
            </a:endParaRPr>
          </a:p>
          <a:p>
            <a:pPr fontAlgn="base"/>
            <a:r>
              <a:rPr lang="fr-FR" sz="2800" dirty="0">
                <a:latin typeface="Calibri Light" panose="020F0302020204030204" pitchFamily="34" charset="0"/>
              </a:rPr>
              <a:t>La Fédération Léo Lagrange n’est pas une association comme les autres, elle porte un projet de société global et se positionne face aux grands enjeux de son époque. </a:t>
            </a:r>
            <a:endParaRPr lang="fr-FR" sz="2800" dirty="0" smtClean="0">
              <a:latin typeface="Calibri Light" panose="020F0302020204030204" pitchFamily="34" charset="0"/>
            </a:endParaRPr>
          </a:p>
          <a:p>
            <a:pPr fontAlgn="base"/>
            <a:endParaRPr lang="fr-FR" sz="2800" dirty="0">
              <a:latin typeface="Calibri Light" panose="020F0302020204030204" pitchFamily="34" charset="0"/>
            </a:endParaRPr>
          </a:p>
          <a:p>
            <a:pPr fontAlgn="base"/>
            <a:r>
              <a:rPr lang="fr-FR" sz="2800" dirty="0">
                <a:latin typeface="Calibri Light" panose="020F0302020204030204" pitchFamily="34" charset="0"/>
              </a:rPr>
              <a:t>Au Congrès 2019 la Fédération a rappelé la permanence de ses valeurs historiques tout en adaptant ses perspectives à la société d’aujourd’hui et pour les décennies à venir. </a:t>
            </a:r>
          </a:p>
          <a:p>
            <a:pPr fontAlgn="base"/>
            <a:r>
              <a:rPr lang="fr-FR" sz="2800" dirty="0">
                <a:latin typeface="Calibri Light" panose="020F0302020204030204" pitchFamily="34" charset="0"/>
              </a:rPr>
              <a:t>Le Manifeste " </a:t>
            </a:r>
            <a:r>
              <a:rPr lang="fr-FR" sz="2800" b="1" dirty="0">
                <a:latin typeface="Calibri Light" panose="020F0302020204030204" pitchFamily="34" charset="0"/>
              </a:rPr>
              <a:t>Nous Demain ! Pour un progrès durable et partagé "</a:t>
            </a:r>
            <a:r>
              <a:rPr lang="fr-FR" sz="2800" dirty="0">
                <a:latin typeface="Calibri Light" panose="020F0302020204030204" pitchFamily="34" charset="0"/>
              </a:rPr>
              <a:t> est le fruit de 70 années d’actions, et ce sont ces années de pragmatisme et d’expertise qui nous projettent déjà à demain ! ​</a:t>
            </a:r>
          </a:p>
          <a:p>
            <a:pPr fontAlgn="base"/>
            <a:r>
              <a:rPr lang="fr-FR" sz="2800" dirty="0">
                <a:latin typeface="Calibri Light" panose="020F0302020204030204" pitchFamily="34" charset="0"/>
              </a:rPr>
              <a:t>​</a:t>
            </a:r>
          </a:p>
          <a:p>
            <a:pPr fontAlgn="base"/>
            <a:r>
              <a:rPr lang="fr-FR" sz="2800" b="1" dirty="0">
                <a:latin typeface="Calibri Light" panose="020F0302020204030204" pitchFamily="34" charset="0"/>
              </a:rPr>
              <a:t>Fêtons </a:t>
            </a:r>
            <a:r>
              <a:rPr lang="fr-FR" sz="2800" b="1" dirty="0" smtClean="0">
                <a:latin typeface="Calibri Light" panose="020F0302020204030204" pitchFamily="34" charset="0"/>
              </a:rPr>
              <a:t>ensemble</a:t>
            </a:r>
            <a:r>
              <a:rPr lang="fr-FR" sz="2800" b="1" dirty="0">
                <a:latin typeface="Calibri Light" panose="020F0302020204030204" pitchFamily="34" charset="0"/>
              </a:rPr>
              <a:t> ces années d’action, d’innovation, d’expérimentation et </a:t>
            </a:r>
            <a:r>
              <a:rPr lang="fr-FR" sz="2800" b="1" dirty="0" smtClean="0">
                <a:latin typeface="Calibri Light" panose="020F0302020204030204" pitchFamily="34" charset="0"/>
              </a:rPr>
              <a:t>d’adaptation et écrivons les 70 ans à venir</a:t>
            </a:r>
            <a:r>
              <a:rPr lang="fr-FR" sz="2800" b="1" dirty="0">
                <a:latin typeface="Calibri Light" panose="020F0302020204030204" pitchFamily="34" charset="0"/>
              </a:rPr>
              <a:t> ! </a:t>
            </a:r>
          </a:p>
          <a:p>
            <a:pPr fontAlgn="base"/>
            <a:endParaRPr lang="fr-FR" sz="2800" dirty="0">
              <a:latin typeface="Calibri Light" panose="020F0302020204030204" pitchFamily="34" charset="0"/>
            </a:endParaRPr>
          </a:p>
          <a:p>
            <a:pPr fontAlgn="base"/>
            <a:endParaRPr lang="fr-FR" sz="2800" dirty="0" smtClean="0">
              <a:latin typeface="Calibri Light" panose="020F0302020204030204" pitchFamily="34" charset="0"/>
            </a:endParaRPr>
          </a:p>
          <a:p>
            <a:pPr lvl="0">
              <a:lnSpc>
                <a:spcPts val="3600"/>
              </a:lnSpc>
              <a:spcBef>
                <a:spcPct val="0"/>
              </a:spcBef>
              <a:defRPr/>
            </a:pPr>
            <a:endParaRPr lang="en-US" sz="2800" b="1" dirty="0">
              <a:latin typeface="Calibri Light" panose="020F0302020204030204" pitchFamily="34" charset="0"/>
            </a:endParaRPr>
          </a:p>
        </p:txBody>
      </p:sp>
      <p:sp>
        <p:nvSpPr>
          <p:cNvPr id="12"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a:solidFill>
                  <a:srgbClr val="000000"/>
                </a:solidFill>
              </a:rPr>
              <a:t>6</a:t>
            </a:r>
            <a:r>
              <a:rPr lang="en-US" sz="1600" b="1" spc="32" dirty="0" smtClean="0">
                <a:solidFill>
                  <a:srgbClr val="000000"/>
                </a:solidFill>
              </a:rPr>
              <a:t>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extLst>
      <p:ext uri="{BB962C8B-B14F-4D97-AF65-F5344CB8AC3E}">
        <p14:creationId xmlns:p14="http://schemas.microsoft.com/office/powerpoint/2010/main" val="2396678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5" name="Group 5"/>
          <p:cNvGrpSpPr/>
          <p:nvPr/>
        </p:nvGrpSpPr>
        <p:grpSpPr>
          <a:xfrm rot="-10800000">
            <a:off x="0" y="9836474"/>
            <a:ext cx="5761202" cy="450526"/>
            <a:chOff x="0" y="0"/>
            <a:chExt cx="1948851" cy="152400"/>
          </a:xfrm>
        </p:grpSpPr>
        <p:sp>
          <p:nvSpPr>
            <p:cNvPr id="6" name="Freeform 6"/>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sp>
        <p:nvSpPr>
          <p:cNvPr id="13" name="TextBox 13"/>
          <p:cNvSpPr txBox="1"/>
          <p:nvPr/>
        </p:nvSpPr>
        <p:spPr>
          <a:xfrm>
            <a:off x="8636467" y="8124438"/>
            <a:ext cx="3127833" cy="721995"/>
          </a:xfrm>
          <a:prstGeom prst="rect">
            <a:avLst/>
          </a:prstGeom>
        </p:spPr>
        <p:txBody>
          <a:bodyPr lIns="0" tIns="0" rIns="0" bIns="0" rtlCol="0" anchor="t">
            <a:spAutoFit/>
          </a:bodyPr>
          <a:lstStyle/>
          <a:p>
            <a:pPr algn="ctr">
              <a:lnSpc>
                <a:spcPts val="2879"/>
              </a:lnSpc>
            </a:pPr>
            <a:r>
              <a:rPr lang="en-US" sz="2400" spc="48">
                <a:solidFill>
                  <a:srgbClr val="FFFFFF"/>
                </a:solidFill>
                <a:latin typeface="Open Sans Bold"/>
              </a:rPr>
              <a:t>Tous ensemble – </a:t>
            </a:r>
          </a:p>
          <a:p>
            <a:pPr marL="0" lvl="0" indent="0" algn="ctr">
              <a:lnSpc>
                <a:spcPts val="2879"/>
              </a:lnSpc>
              <a:spcBef>
                <a:spcPct val="0"/>
              </a:spcBef>
            </a:pPr>
            <a:r>
              <a:rPr lang="en-US" sz="2400" spc="48">
                <a:solidFill>
                  <a:srgbClr val="FFFFFF"/>
                </a:solidFill>
                <a:latin typeface="Open Sans Bold"/>
              </a:rPr>
              <a:t>la force du collectif</a:t>
            </a:r>
          </a:p>
        </p:txBody>
      </p:sp>
      <p:sp>
        <p:nvSpPr>
          <p:cNvPr id="17" name="TextBox 15">
            <a:extLst>
              <a:ext uri="{FF2B5EF4-FFF2-40B4-BE49-F238E27FC236}">
                <a16:creationId xmlns:a16="http://schemas.microsoft.com/office/drawing/2014/main" id="{893CB068-53E8-44C7-B600-8B0DCF77D08A}"/>
              </a:ext>
            </a:extLst>
          </p:cNvPr>
          <p:cNvSpPr txBox="1"/>
          <p:nvPr/>
        </p:nvSpPr>
        <p:spPr>
          <a:xfrm>
            <a:off x="2024637" y="2025383"/>
            <a:ext cx="15712986" cy="7109639"/>
          </a:xfrm>
          <a:prstGeom prst="rect">
            <a:avLst/>
          </a:prstGeom>
        </p:spPr>
        <p:txBody>
          <a:bodyPr lIns="0" tIns="0" rIns="0" bIns="0" rtlCol="0" anchor="t">
            <a:spAutoFit/>
          </a:bodyPr>
          <a:lstStyle/>
          <a:p>
            <a:pPr fontAlgn="base">
              <a:lnSpc>
                <a:spcPct val="150000"/>
              </a:lnSpc>
            </a:pPr>
            <a:endParaRPr lang="fr-FR" sz="3200"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50000"/>
              </a:lnSpc>
            </a:pPr>
            <a:r>
              <a:rPr lang="fr-FR" sz="3200" b="1" dirty="0">
                <a:solidFill>
                  <a:srgbClr val="E72385"/>
                </a:solidFill>
                <a:latin typeface="Open Sans" panose="020B0606030504020204" pitchFamily="34" charset="0"/>
                <a:ea typeface="Open Sans" panose="020B0606030504020204" pitchFamily="34" charset="0"/>
                <a:cs typeface="Open Sans" panose="020B0606030504020204" pitchFamily="34" charset="0"/>
              </a:rPr>
              <a:t>#Valoriser </a:t>
            </a:r>
            <a:r>
              <a:rPr lang="fr-FR" sz="3200" b="1" dirty="0" smtClean="0">
                <a:solidFill>
                  <a:srgbClr val="E72385"/>
                </a:solidFill>
                <a:latin typeface="Open Sans" panose="020B0606030504020204" pitchFamily="34" charset="0"/>
                <a:ea typeface="Open Sans" panose="020B0606030504020204" pitchFamily="34" charset="0"/>
                <a:cs typeface="Open Sans" panose="020B0606030504020204" pitchFamily="34" charset="0"/>
              </a:rPr>
              <a:t>les femmes et les hommes </a:t>
            </a:r>
            <a:r>
              <a:rPr lang="fr-FR" sz="3200" dirty="0">
                <a:latin typeface="Open Sans" panose="020B0606030504020204" pitchFamily="34" charset="0"/>
                <a:ea typeface="Open Sans" panose="020B0606030504020204" pitchFamily="34" charset="0"/>
                <a:cs typeface="Open Sans" panose="020B0606030504020204" pitchFamily="34" charset="0"/>
              </a:rPr>
              <a:t>qui agissent au quotidien, innovent, expérimentent pour répondre constamment aux nouveaux enjeux sociétaux. ​</a:t>
            </a:r>
          </a:p>
          <a:p>
            <a:pPr fontAlgn="base">
              <a:lnSpc>
                <a:spcPct val="150000"/>
              </a:lnSpc>
            </a:pPr>
            <a:r>
              <a:rPr lang="fr-FR" sz="3200" b="1" dirty="0">
                <a:solidFill>
                  <a:srgbClr val="A4C85D"/>
                </a:solidFill>
                <a:latin typeface="Open Sans" panose="020B0606030504020204" pitchFamily="34" charset="0"/>
                <a:ea typeface="Open Sans" panose="020B0606030504020204" pitchFamily="34" charset="0"/>
                <a:cs typeface="Open Sans" panose="020B0606030504020204" pitchFamily="34" charset="0"/>
              </a:rPr>
              <a:t>#Rappeler nos racines, nos réalités d'aujourd'hui </a:t>
            </a:r>
            <a:r>
              <a:rPr lang="fr-FR" sz="3200" dirty="0">
                <a:latin typeface="Open Sans" panose="020B0606030504020204" pitchFamily="34" charset="0"/>
                <a:ea typeface="Open Sans" panose="020B0606030504020204" pitchFamily="34" charset="0"/>
                <a:cs typeface="Open Sans" panose="020B0606030504020204" pitchFamily="34" charset="0"/>
              </a:rPr>
              <a:t>et la modernité de notre engagement</a:t>
            </a:r>
            <a:r>
              <a:rPr lang="en-US" sz="3200" dirty="0">
                <a:latin typeface="Open Sans" panose="020B0606030504020204" pitchFamily="34" charset="0"/>
                <a:ea typeface="Open Sans" panose="020B0606030504020204" pitchFamily="34" charset="0"/>
                <a:cs typeface="Open Sans" panose="020B0606030504020204" pitchFamily="34" charset="0"/>
              </a:rPr>
              <a:t>​</a:t>
            </a:r>
          </a:p>
          <a:p>
            <a:pPr fontAlgn="base">
              <a:lnSpc>
                <a:spcPct val="150000"/>
              </a:lnSpc>
            </a:pPr>
            <a:r>
              <a:rPr lang="fr-FR" sz="32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#Montrer notre dynamique dans le temps</a:t>
            </a:r>
            <a:r>
              <a:rPr lang="fr-FR" sz="3200" dirty="0">
                <a:latin typeface="Open Sans" panose="020B0606030504020204" pitchFamily="34" charset="0"/>
                <a:ea typeface="Open Sans" panose="020B0606030504020204" pitchFamily="34" charset="0"/>
                <a:cs typeface="Open Sans" panose="020B0606030504020204" pitchFamily="34" charset="0"/>
              </a:rPr>
              <a:t>, grâce à tous ceux qui ont contribué et contribuent encore</a:t>
            </a:r>
            <a:r>
              <a:rPr lang="en-US" sz="3200" dirty="0">
                <a:latin typeface="Open Sans" panose="020B0606030504020204" pitchFamily="34" charset="0"/>
                <a:ea typeface="Open Sans" panose="020B0606030504020204" pitchFamily="34" charset="0"/>
                <a:cs typeface="Open Sans" panose="020B0606030504020204" pitchFamily="34" charset="0"/>
              </a:rPr>
              <a:t>​</a:t>
            </a:r>
          </a:p>
          <a:p>
            <a:pPr fontAlgn="base">
              <a:lnSpc>
                <a:spcPct val="150000"/>
              </a:lnSpc>
            </a:pPr>
            <a:r>
              <a:rPr lang="fr-FR" sz="32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#Tracer des trajectoires et des perspectives</a:t>
            </a:r>
            <a:r>
              <a:rPr lang="fr-FR" sz="3200" dirty="0">
                <a:latin typeface="Open Sans" panose="020B0606030504020204" pitchFamily="34" charset="0"/>
                <a:ea typeface="Open Sans" panose="020B0606030504020204" pitchFamily="34" charset="0"/>
                <a:cs typeface="Open Sans" panose="020B0606030504020204" pitchFamily="34" charset="0"/>
              </a:rPr>
              <a:t>, entre hier et Nous Demain</a:t>
            </a:r>
            <a:r>
              <a:rPr lang="en-US" sz="3200" dirty="0">
                <a:latin typeface="Open Sans" panose="020B0606030504020204" pitchFamily="34" charset="0"/>
                <a:ea typeface="Open Sans" panose="020B0606030504020204" pitchFamily="34" charset="0"/>
                <a:cs typeface="Open Sans" panose="020B0606030504020204" pitchFamily="34" charset="0"/>
              </a:rPr>
              <a:t>​</a:t>
            </a:r>
          </a:p>
          <a:p>
            <a:pPr fontAlgn="base">
              <a:lnSpc>
                <a:spcPct val="150000"/>
              </a:lnSpc>
            </a:pPr>
            <a:r>
              <a:rPr lang="en-US" sz="32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a:t>
            </a:r>
            <a:r>
              <a:rPr lang="en-US" sz="3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Ê</a:t>
            </a:r>
            <a:r>
              <a:rPr lang="en-US" sz="3200" b="1" dirty="0" err="1"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tre</a:t>
            </a:r>
            <a:r>
              <a:rPr lang="en-US" sz="32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 ensemble </a:t>
            </a:r>
            <a:r>
              <a:rPr lang="en-US" sz="32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32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fontAlgn="base"/>
            <a:endParaRPr lang="fr-FR" sz="2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8" name="Group 8"/>
          <p:cNvGrpSpPr/>
          <p:nvPr/>
        </p:nvGrpSpPr>
        <p:grpSpPr>
          <a:xfrm rot="-181246">
            <a:off x="138598" y="540817"/>
            <a:ext cx="4636961" cy="1028700"/>
            <a:chOff x="0" y="0"/>
            <a:chExt cx="1568552" cy="347980"/>
          </a:xfrm>
        </p:grpSpPr>
        <p:sp>
          <p:nvSpPr>
            <p:cNvPr id="19" name="Freeform 9"/>
            <p:cNvSpPr/>
            <p:nvPr/>
          </p:nvSpPr>
          <p:spPr>
            <a:xfrm>
              <a:off x="0" y="0"/>
              <a:ext cx="1568552" cy="347980"/>
            </a:xfrm>
            <a:custGeom>
              <a:avLst/>
              <a:gdLst/>
              <a:ahLst/>
              <a:cxnLst/>
              <a:rect l="l" t="t" r="r" b="b"/>
              <a:pathLst>
                <a:path w="1568552" h="347980">
                  <a:moveTo>
                    <a:pt x="0" y="0"/>
                  </a:moveTo>
                  <a:lnTo>
                    <a:pt x="1568552" y="0"/>
                  </a:lnTo>
                  <a:lnTo>
                    <a:pt x="1568552" y="347980"/>
                  </a:lnTo>
                  <a:lnTo>
                    <a:pt x="0" y="347980"/>
                  </a:lnTo>
                  <a:close/>
                </a:path>
              </a:pathLst>
            </a:custGeom>
            <a:solidFill>
              <a:srgbClr val="E72385"/>
            </a:solidFill>
          </p:spPr>
        </p:sp>
      </p:grpSp>
      <p:sp>
        <p:nvSpPr>
          <p:cNvPr id="20" name="TextBox 10"/>
          <p:cNvSpPr txBox="1"/>
          <p:nvPr/>
        </p:nvSpPr>
        <p:spPr>
          <a:xfrm rot="-181246">
            <a:off x="1160395" y="507592"/>
            <a:ext cx="6842579" cy="1013098"/>
          </a:xfrm>
          <a:prstGeom prst="rect">
            <a:avLst/>
          </a:prstGeom>
        </p:spPr>
        <p:txBody>
          <a:bodyPr lIns="0" tIns="0" rIns="0" bIns="0" rtlCol="0" anchor="t">
            <a:spAutoFit/>
          </a:bodyPr>
          <a:lstStyle/>
          <a:p>
            <a:pPr marL="0" marR="0" lvl="0" indent="0" algn="l" defTabSz="914400" rtl="0" eaLnBrk="1" fontAlgn="auto" latinLnBrk="0" hangingPunct="1">
              <a:lnSpc>
                <a:spcPts val="7872"/>
              </a:lnSpc>
              <a:spcBef>
                <a:spcPts val="0"/>
              </a:spcBef>
              <a:spcAft>
                <a:spcPts val="0"/>
              </a:spcAft>
              <a:buClrTx/>
              <a:buSzTx/>
              <a:buFontTx/>
              <a:buNone/>
              <a:tabLst/>
              <a:defRPr/>
            </a:pPr>
            <a:r>
              <a:rPr lang="en-US" sz="6400" dirty="0" err="1" smtClean="0">
                <a:solidFill>
                  <a:schemeClr val="bg1"/>
                </a:solidFill>
                <a:latin typeface="Give You Glory"/>
              </a:rPr>
              <a:t>Objectifs</a:t>
            </a:r>
            <a:endParaRPr kumimoji="0" lang="en-US" sz="6400" b="0" i="0" u="none" strike="noStrike" kern="1200" cap="none" spc="0" normalizeH="0" baseline="0" noProof="0" dirty="0">
              <a:ln>
                <a:noFill/>
              </a:ln>
              <a:solidFill>
                <a:schemeClr val="bg1"/>
              </a:solidFill>
              <a:effectLst/>
              <a:uLnTx/>
              <a:uFillTx/>
              <a:latin typeface="Give You Glory"/>
              <a:ea typeface="+mn-ea"/>
              <a:cs typeface="+mn-cs"/>
            </a:endParaRPr>
          </a:p>
        </p:txBody>
      </p:sp>
      <p:sp>
        <p:nvSpPr>
          <p:cNvPr id="21"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a:solidFill>
                  <a:srgbClr val="000000"/>
                </a:solidFill>
              </a:rPr>
              <a:t>7</a:t>
            </a:r>
            <a:r>
              <a:rPr lang="en-US" sz="1600" b="1" spc="32" dirty="0" smtClean="0">
                <a:solidFill>
                  <a:srgbClr val="000000"/>
                </a:solidFill>
              </a:rPr>
              <a:t>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918237" y="4918237"/>
            <a:ext cx="10287000" cy="450526"/>
            <a:chOff x="0" y="0"/>
            <a:chExt cx="3479800" cy="152400"/>
          </a:xfrm>
        </p:grpSpPr>
        <p:sp>
          <p:nvSpPr>
            <p:cNvPr id="3" name="Freeform 3"/>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grpSp>
        <p:nvGrpSpPr>
          <p:cNvPr id="5" name="Group 5"/>
          <p:cNvGrpSpPr/>
          <p:nvPr/>
        </p:nvGrpSpPr>
        <p:grpSpPr>
          <a:xfrm rot="-10800000">
            <a:off x="0" y="9836474"/>
            <a:ext cx="5761202" cy="450526"/>
            <a:chOff x="0" y="0"/>
            <a:chExt cx="1948851" cy="152400"/>
          </a:xfrm>
        </p:grpSpPr>
        <p:sp>
          <p:nvSpPr>
            <p:cNvPr id="6" name="Freeform 6"/>
            <p:cNvSpPr/>
            <p:nvPr/>
          </p:nvSpPr>
          <p:spPr>
            <a:xfrm>
              <a:off x="0" y="0"/>
              <a:ext cx="1948851" cy="152400"/>
            </a:xfrm>
            <a:custGeom>
              <a:avLst/>
              <a:gdLst/>
              <a:ahLst/>
              <a:cxnLst/>
              <a:rect l="l" t="t" r="r" b="b"/>
              <a:pathLst>
                <a:path w="1948851" h="152400">
                  <a:moveTo>
                    <a:pt x="0" y="0"/>
                  </a:moveTo>
                  <a:lnTo>
                    <a:pt x="1948851" y="0"/>
                  </a:lnTo>
                  <a:lnTo>
                    <a:pt x="1948851" y="152400"/>
                  </a:lnTo>
                  <a:lnTo>
                    <a:pt x="0" y="152400"/>
                  </a:lnTo>
                  <a:close/>
                </a:path>
              </a:pathLst>
            </a:custGeom>
            <a:solidFill>
              <a:srgbClr val="E3E3DC"/>
            </a:solidFill>
          </p:spPr>
        </p:sp>
      </p:grpSp>
      <p:grpSp>
        <p:nvGrpSpPr>
          <p:cNvPr id="7" name="Group 7"/>
          <p:cNvGrpSpPr/>
          <p:nvPr/>
        </p:nvGrpSpPr>
        <p:grpSpPr>
          <a:xfrm rot="-149716">
            <a:off x="468578" y="285503"/>
            <a:ext cx="9156794" cy="1028700"/>
            <a:chOff x="0" y="0"/>
            <a:chExt cx="4023052" cy="347980"/>
          </a:xfrm>
        </p:grpSpPr>
        <p:sp>
          <p:nvSpPr>
            <p:cNvPr id="8" name="Freeform 8"/>
            <p:cNvSpPr/>
            <p:nvPr/>
          </p:nvSpPr>
          <p:spPr>
            <a:xfrm>
              <a:off x="0" y="0"/>
              <a:ext cx="4023052" cy="347980"/>
            </a:xfrm>
            <a:custGeom>
              <a:avLst/>
              <a:gdLst/>
              <a:ahLst/>
              <a:cxnLst/>
              <a:rect l="l" t="t" r="r" b="b"/>
              <a:pathLst>
                <a:path w="4023052" h="347980">
                  <a:moveTo>
                    <a:pt x="0" y="0"/>
                  </a:moveTo>
                  <a:lnTo>
                    <a:pt x="4023052" y="0"/>
                  </a:lnTo>
                  <a:lnTo>
                    <a:pt x="4023052" y="347980"/>
                  </a:lnTo>
                  <a:lnTo>
                    <a:pt x="0" y="347980"/>
                  </a:lnTo>
                  <a:close/>
                </a:path>
              </a:pathLst>
            </a:custGeom>
            <a:solidFill>
              <a:srgbClr val="E72385"/>
            </a:solidFill>
          </p:spPr>
        </p:sp>
      </p:grpSp>
      <p:sp>
        <p:nvSpPr>
          <p:cNvPr id="9" name="TextBox 9"/>
          <p:cNvSpPr txBox="1"/>
          <p:nvPr/>
        </p:nvSpPr>
        <p:spPr>
          <a:xfrm rot="-201243">
            <a:off x="780490" y="353624"/>
            <a:ext cx="11558246" cy="1013098"/>
          </a:xfrm>
          <a:prstGeom prst="rect">
            <a:avLst/>
          </a:prstGeom>
        </p:spPr>
        <p:txBody>
          <a:bodyPr lIns="0" tIns="0" rIns="0" bIns="0" rtlCol="0" anchor="t">
            <a:spAutoFit/>
          </a:bodyPr>
          <a:lstStyle/>
          <a:p>
            <a:pPr>
              <a:lnSpc>
                <a:spcPts val="7872"/>
              </a:lnSpc>
            </a:pPr>
            <a:r>
              <a:rPr lang="en-US" sz="6400" dirty="0">
                <a:solidFill>
                  <a:schemeClr val="bg1"/>
                </a:solidFill>
                <a:latin typeface="Give You Glory"/>
              </a:rPr>
              <a:t>Comment </a:t>
            </a:r>
            <a:r>
              <a:rPr lang="en-US" sz="6400" dirty="0" err="1" smtClean="0">
                <a:solidFill>
                  <a:schemeClr val="bg1"/>
                </a:solidFill>
                <a:latin typeface="Give You Glory"/>
              </a:rPr>
              <a:t>contribuer</a:t>
            </a:r>
            <a:r>
              <a:rPr lang="en-US" sz="6400" dirty="0" smtClean="0">
                <a:solidFill>
                  <a:schemeClr val="bg1"/>
                </a:solidFill>
                <a:latin typeface="Give You Glory"/>
              </a:rPr>
              <a:t> </a:t>
            </a:r>
            <a:r>
              <a:rPr lang="en-US" sz="6400" dirty="0">
                <a:solidFill>
                  <a:schemeClr val="bg1"/>
                </a:solidFill>
                <a:latin typeface="Give You Glory"/>
              </a:rPr>
              <a:t>?</a:t>
            </a:r>
          </a:p>
        </p:txBody>
      </p:sp>
      <p:grpSp>
        <p:nvGrpSpPr>
          <p:cNvPr id="39" name="Groupe 38"/>
          <p:cNvGrpSpPr/>
          <p:nvPr/>
        </p:nvGrpSpPr>
        <p:grpSpPr>
          <a:xfrm>
            <a:off x="1088783" y="6792688"/>
            <a:ext cx="7780646" cy="2208911"/>
            <a:chOff x="-122071" y="2617464"/>
            <a:chExt cx="7780646" cy="2208911"/>
          </a:xfrm>
        </p:grpSpPr>
        <p:grpSp>
          <p:nvGrpSpPr>
            <p:cNvPr id="13" name="Group 23"/>
            <p:cNvGrpSpPr/>
            <p:nvPr/>
          </p:nvGrpSpPr>
          <p:grpSpPr>
            <a:xfrm rot="-181246">
              <a:off x="-122071" y="2617464"/>
              <a:ext cx="5964897" cy="1028700"/>
              <a:chOff x="0" y="0"/>
              <a:chExt cx="2017755" cy="347980"/>
            </a:xfrm>
          </p:grpSpPr>
          <p:sp>
            <p:nvSpPr>
              <p:cNvPr id="14" name="Freeform 24"/>
              <p:cNvSpPr/>
              <p:nvPr/>
            </p:nvSpPr>
            <p:spPr>
              <a:xfrm>
                <a:off x="0" y="0"/>
                <a:ext cx="2017755" cy="347980"/>
              </a:xfrm>
              <a:custGeom>
                <a:avLst/>
                <a:gdLst/>
                <a:ahLst/>
                <a:cxnLst/>
                <a:rect l="l" t="t" r="r" b="b"/>
                <a:pathLst>
                  <a:path w="2017755" h="347980">
                    <a:moveTo>
                      <a:pt x="0" y="0"/>
                    </a:moveTo>
                    <a:lnTo>
                      <a:pt x="2017755" y="0"/>
                    </a:lnTo>
                    <a:lnTo>
                      <a:pt x="2017755" y="347980"/>
                    </a:lnTo>
                    <a:lnTo>
                      <a:pt x="0" y="347980"/>
                    </a:lnTo>
                    <a:close/>
                  </a:path>
                </a:pathLst>
              </a:custGeom>
              <a:solidFill>
                <a:srgbClr val="E3E3DC"/>
              </a:solidFill>
            </p:spPr>
          </p:sp>
        </p:grpSp>
        <p:grpSp>
          <p:nvGrpSpPr>
            <p:cNvPr id="15" name="Group 25"/>
            <p:cNvGrpSpPr/>
            <p:nvPr/>
          </p:nvGrpSpPr>
          <p:grpSpPr>
            <a:xfrm>
              <a:off x="-121325" y="3669512"/>
              <a:ext cx="4891192" cy="1156863"/>
              <a:chOff x="0" y="0"/>
              <a:chExt cx="1654551" cy="391334"/>
            </a:xfrm>
          </p:grpSpPr>
          <p:sp>
            <p:nvSpPr>
              <p:cNvPr id="16" name="Freeform 26"/>
              <p:cNvSpPr/>
              <p:nvPr/>
            </p:nvSpPr>
            <p:spPr>
              <a:xfrm>
                <a:off x="0" y="0"/>
                <a:ext cx="1654551" cy="391334"/>
              </a:xfrm>
              <a:custGeom>
                <a:avLst/>
                <a:gdLst/>
                <a:ahLst/>
                <a:cxnLst/>
                <a:rect l="l" t="t" r="r" b="b"/>
                <a:pathLst>
                  <a:path w="1654551" h="391334">
                    <a:moveTo>
                      <a:pt x="0" y="0"/>
                    </a:moveTo>
                    <a:lnTo>
                      <a:pt x="1654551" y="0"/>
                    </a:lnTo>
                    <a:lnTo>
                      <a:pt x="1654551" y="391334"/>
                    </a:lnTo>
                    <a:lnTo>
                      <a:pt x="0" y="391334"/>
                    </a:lnTo>
                    <a:close/>
                  </a:path>
                </a:pathLst>
              </a:custGeom>
              <a:solidFill>
                <a:srgbClr val="E3E3DC"/>
              </a:solidFill>
            </p:spPr>
          </p:sp>
        </p:grpSp>
        <p:sp>
          <p:nvSpPr>
            <p:cNvPr id="17" name="TextBox 27"/>
            <p:cNvSpPr txBox="1"/>
            <p:nvPr/>
          </p:nvSpPr>
          <p:spPr>
            <a:xfrm rot="-181246">
              <a:off x="815996" y="2662703"/>
              <a:ext cx="6842579" cy="1984756"/>
            </a:xfrm>
            <a:prstGeom prst="rect">
              <a:avLst/>
            </a:prstGeom>
          </p:spPr>
          <p:txBody>
            <a:bodyPr lIns="0" tIns="0" rIns="0" bIns="0" rtlCol="0" anchor="t">
              <a:spAutoFit/>
            </a:bodyPr>
            <a:lstStyle/>
            <a:p>
              <a:pPr>
                <a:lnSpc>
                  <a:spcPts val="7871"/>
                </a:lnSpc>
              </a:pPr>
              <a:r>
                <a:rPr lang="en-US" sz="6400" dirty="0">
                  <a:solidFill>
                    <a:srgbClr val="000000"/>
                  </a:solidFill>
                  <a:latin typeface="Give You Glory"/>
                </a:rPr>
                <a:t>Les </a:t>
              </a:r>
              <a:r>
                <a:rPr lang="en-US" sz="6400" dirty="0" err="1">
                  <a:solidFill>
                    <a:srgbClr val="000000"/>
                  </a:solidFill>
                  <a:latin typeface="Give You Glory"/>
                </a:rPr>
                <a:t>éléments</a:t>
              </a:r>
              <a:r>
                <a:rPr lang="en-US" sz="6400" dirty="0">
                  <a:solidFill>
                    <a:srgbClr val="000000"/>
                  </a:solidFill>
                  <a:latin typeface="Give You Glory"/>
                </a:rPr>
                <a:t> </a:t>
              </a:r>
            </a:p>
            <a:p>
              <a:pPr>
                <a:lnSpc>
                  <a:spcPts val="7872"/>
                </a:lnSpc>
              </a:pPr>
              <a:r>
                <a:rPr lang="en-US" sz="6399" dirty="0" err="1">
                  <a:solidFill>
                    <a:srgbClr val="000000"/>
                  </a:solidFill>
                  <a:latin typeface="Give You Glory"/>
                </a:rPr>
                <a:t>graphiques</a:t>
              </a:r>
              <a:endParaRPr lang="en-US" sz="6399" dirty="0">
                <a:solidFill>
                  <a:srgbClr val="000000"/>
                </a:solidFill>
                <a:latin typeface="Give You Glory"/>
              </a:endParaRPr>
            </a:p>
          </p:txBody>
        </p:sp>
      </p:grpSp>
      <p:grpSp>
        <p:nvGrpSpPr>
          <p:cNvPr id="40" name="Groupe 39"/>
          <p:cNvGrpSpPr/>
          <p:nvPr/>
        </p:nvGrpSpPr>
        <p:grpSpPr>
          <a:xfrm>
            <a:off x="4417884" y="2057977"/>
            <a:ext cx="8959015" cy="1569716"/>
            <a:chOff x="6242943" y="1997933"/>
            <a:chExt cx="8959015" cy="1569716"/>
          </a:xfrm>
        </p:grpSpPr>
        <p:grpSp>
          <p:nvGrpSpPr>
            <p:cNvPr id="18" name="Group 12"/>
            <p:cNvGrpSpPr/>
            <p:nvPr/>
          </p:nvGrpSpPr>
          <p:grpSpPr>
            <a:xfrm rot="-181246">
              <a:off x="6242943" y="1997933"/>
              <a:ext cx="8959015" cy="1569716"/>
              <a:chOff x="0" y="0"/>
              <a:chExt cx="2461530" cy="347980"/>
            </a:xfrm>
          </p:grpSpPr>
          <p:sp>
            <p:nvSpPr>
              <p:cNvPr id="19" name="Freeform 13"/>
              <p:cNvSpPr/>
              <p:nvPr/>
            </p:nvSpPr>
            <p:spPr>
              <a:xfrm>
                <a:off x="0" y="0"/>
                <a:ext cx="2461530" cy="347980"/>
              </a:xfrm>
              <a:custGeom>
                <a:avLst/>
                <a:gdLst/>
                <a:ahLst/>
                <a:cxnLst/>
                <a:rect l="l" t="t" r="r" b="b"/>
                <a:pathLst>
                  <a:path w="2461530" h="347980">
                    <a:moveTo>
                      <a:pt x="0" y="0"/>
                    </a:moveTo>
                    <a:lnTo>
                      <a:pt x="2461530" y="0"/>
                    </a:lnTo>
                    <a:lnTo>
                      <a:pt x="2461530" y="347980"/>
                    </a:lnTo>
                    <a:lnTo>
                      <a:pt x="0" y="347980"/>
                    </a:lnTo>
                    <a:close/>
                  </a:path>
                </a:pathLst>
              </a:custGeom>
              <a:solidFill>
                <a:srgbClr val="E3E3DC"/>
              </a:solidFill>
            </p:spPr>
          </p:sp>
        </p:grpSp>
        <p:sp>
          <p:nvSpPr>
            <p:cNvPr id="20" name="TextBox 17"/>
            <p:cNvSpPr txBox="1"/>
            <p:nvPr/>
          </p:nvSpPr>
          <p:spPr>
            <a:xfrm rot="-181246">
              <a:off x="6970492" y="2344159"/>
              <a:ext cx="7839727" cy="1013098"/>
            </a:xfrm>
            <a:prstGeom prst="rect">
              <a:avLst/>
            </a:prstGeom>
          </p:spPr>
          <p:txBody>
            <a:bodyPr wrap="square" lIns="0" tIns="0" rIns="0" bIns="0" rtlCol="0" anchor="t">
              <a:spAutoFit/>
            </a:bodyPr>
            <a:lstStyle/>
            <a:p>
              <a:pPr>
                <a:lnSpc>
                  <a:spcPts val="7872"/>
                </a:lnSpc>
              </a:pPr>
              <a:r>
                <a:rPr lang="en-US" sz="6400" dirty="0" smtClean="0">
                  <a:solidFill>
                    <a:srgbClr val="000000"/>
                  </a:solidFill>
                  <a:latin typeface="Give You Glory"/>
                </a:rPr>
                <a:t>Appels à </a:t>
              </a:r>
              <a:r>
                <a:rPr lang="en-US" sz="6400" dirty="0" err="1" smtClean="0">
                  <a:solidFill>
                    <a:srgbClr val="000000"/>
                  </a:solidFill>
                  <a:latin typeface="Give You Glory"/>
                </a:rPr>
                <a:t>témoignages</a:t>
              </a:r>
              <a:endParaRPr lang="en-US" sz="6400" dirty="0">
                <a:solidFill>
                  <a:srgbClr val="000000"/>
                </a:solidFill>
                <a:latin typeface="Give You Glory"/>
              </a:endParaRPr>
            </a:p>
          </p:txBody>
        </p:sp>
      </p:grpSp>
      <p:grpSp>
        <p:nvGrpSpPr>
          <p:cNvPr id="41" name="Groupe 40"/>
          <p:cNvGrpSpPr/>
          <p:nvPr/>
        </p:nvGrpSpPr>
        <p:grpSpPr>
          <a:xfrm>
            <a:off x="10481532" y="724851"/>
            <a:ext cx="7864934" cy="1031465"/>
            <a:chOff x="5638934" y="4167803"/>
            <a:chExt cx="7864934" cy="1031465"/>
          </a:xfrm>
        </p:grpSpPr>
        <p:grpSp>
          <p:nvGrpSpPr>
            <p:cNvPr id="21" name="Group 12"/>
            <p:cNvGrpSpPr/>
            <p:nvPr/>
          </p:nvGrpSpPr>
          <p:grpSpPr>
            <a:xfrm rot="-181246">
              <a:off x="5638934" y="4170568"/>
              <a:ext cx="5439558" cy="1028700"/>
              <a:chOff x="0" y="0"/>
              <a:chExt cx="1840048" cy="347980"/>
            </a:xfrm>
          </p:grpSpPr>
          <p:sp>
            <p:nvSpPr>
              <p:cNvPr id="22" name="Freeform 13"/>
              <p:cNvSpPr/>
              <p:nvPr/>
            </p:nvSpPr>
            <p:spPr>
              <a:xfrm>
                <a:off x="0" y="0"/>
                <a:ext cx="1840048" cy="347980"/>
              </a:xfrm>
              <a:custGeom>
                <a:avLst/>
                <a:gdLst/>
                <a:ahLst/>
                <a:cxnLst/>
                <a:rect l="l" t="t" r="r" b="b"/>
                <a:pathLst>
                  <a:path w="1840048" h="347980">
                    <a:moveTo>
                      <a:pt x="0" y="0"/>
                    </a:moveTo>
                    <a:lnTo>
                      <a:pt x="1840048" y="0"/>
                    </a:lnTo>
                    <a:lnTo>
                      <a:pt x="1840048" y="347980"/>
                    </a:lnTo>
                    <a:lnTo>
                      <a:pt x="0" y="347980"/>
                    </a:lnTo>
                    <a:close/>
                  </a:path>
                </a:pathLst>
              </a:custGeom>
              <a:solidFill>
                <a:srgbClr val="E3E3DC"/>
              </a:solidFill>
            </p:spPr>
          </p:sp>
        </p:grpSp>
        <p:sp>
          <p:nvSpPr>
            <p:cNvPr id="23" name="TextBox 17"/>
            <p:cNvSpPr txBox="1"/>
            <p:nvPr/>
          </p:nvSpPr>
          <p:spPr>
            <a:xfrm rot="-181246">
              <a:off x="6661289" y="4167803"/>
              <a:ext cx="6842579" cy="994473"/>
            </a:xfrm>
            <a:prstGeom prst="rect">
              <a:avLst/>
            </a:prstGeom>
          </p:spPr>
          <p:txBody>
            <a:bodyPr lIns="0" tIns="0" rIns="0" bIns="0" rtlCol="0" anchor="t">
              <a:spAutoFit/>
            </a:bodyPr>
            <a:lstStyle/>
            <a:p>
              <a:pPr>
                <a:lnSpc>
                  <a:spcPts val="7872"/>
                </a:lnSpc>
              </a:pPr>
              <a:r>
                <a:rPr lang="en-US" sz="6400" dirty="0">
                  <a:solidFill>
                    <a:srgbClr val="000000"/>
                  </a:solidFill>
                  <a:latin typeface="Give You Glory"/>
                </a:rPr>
                <a:t>70 portraits</a:t>
              </a:r>
            </a:p>
          </p:txBody>
        </p:sp>
      </p:grpSp>
      <p:grpSp>
        <p:nvGrpSpPr>
          <p:cNvPr id="37" name="Groupe 36"/>
          <p:cNvGrpSpPr/>
          <p:nvPr/>
        </p:nvGrpSpPr>
        <p:grpSpPr>
          <a:xfrm>
            <a:off x="10783880" y="5815794"/>
            <a:ext cx="7524210" cy="2139074"/>
            <a:chOff x="10462022" y="5458322"/>
            <a:chExt cx="7524210" cy="2139074"/>
          </a:xfrm>
        </p:grpSpPr>
        <p:grpSp>
          <p:nvGrpSpPr>
            <p:cNvPr id="24" name="Group 16"/>
            <p:cNvGrpSpPr/>
            <p:nvPr/>
          </p:nvGrpSpPr>
          <p:grpSpPr>
            <a:xfrm rot="-181246">
              <a:off x="10462022" y="5458322"/>
              <a:ext cx="7524210" cy="1028700"/>
              <a:chOff x="0" y="0"/>
              <a:chExt cx="1933177" cy="347980"/>
            </a:xfrm>
          </p:grpSpPr>
          <p:sp>
            <p:nvSpPr>
              <p:cNvPr id="25" name="Freeform 17"/>
              <p:cNvSpPr/>
              <p:nvPr/>
            </p:nvSpPr>
            <p:spPr>
              <a:xfrm>
                <a:off x="0" y="0"/>
                <a:ext cx="1933177" cy="347980"/>
              </a:xfrm>
              <a:custGeom>
                <a:avLst/>
                <a:gdLst/>
                <a:ahLst/>
                <a:cxnLst/>
                <a:rect l="l" t="t" r="r" b="b"/>
                <a:pathLst>
                  <a:path w="1933177" h="347980">
                    <a:moveTo>
                      <a:pt x="0" y="0"/>
                    </a:moveTo>
                    <a:lnTo>
                      <a:pt x="1933177" y="0"/>
                    </a:lnTo>
                    <a:lnTo>
                      <a:pt x="1933177" y="347980"/>
                    </a:lnTo>
                    <a:lnTo>
                      <a:pt x="0" y="347980"/>
                    </a:lnTo>
                    <a:close/>
                  </a:path>
                </a:pathLst>
              </a:custGeom>
              <a:solidFill>
                <a:srgbClr val="E3E3DC"/>
              </a:solidFill>
            </p:spPr>
          </p:sp>
        </p:grpSp>
        <p:grpSp>
          <p:nvGrpSpPr>
            <p:cNvPr id="26" name="Group 18"/>
            <p:cNvGrpSpPr/>
            <p:nvPr/>
          </p:nvGrpSpPr>
          <p:grpSpPr>
            <a:xfrm>
              <a:off x="10550693" y="6440533"/>
              <a:ext cx="5375661" cy="1156863"/>
              <a:chOff x="0" y="0"/>
              <a:chExt cx="1818433" cy="391334"/>
            </a:xfrm>
          </p:grpSpPr>
          <p:sp>
            <p:nvSpPr>
              <p:cNvPr id="27" name="Freeform 19"/>
              <p:cNvSpPr/>
              <p:nvPr/>
            </p:nvSpPr>
            <p:spPr>
              <a:xfrm>
                <a:off x="0" y="0"/>
                <a:ext cx="1818433" cy="391334"/>
              </a:xfrm>
              <a:custGeom>
                <a:avLst/>
                <a:gdLst/>
                <a:ahLst/>
                <a:cxnLst/>
                <a:rect l="l" t="t" r="r" b="b"/>
                <a:pathLst>
                  <a:path w="1818433" h="391334">
                    <a:moveTo>
                      <a:pt x="0" y="0"/>
                    </a:moveTo>
                    <a:lnTo>
                      <a:pt x="1818433" y="0"/>
                    </a:lnTo>
                    <a:lnTo>
                      <a:pt x="1818433" y="391334"/>
                    </a:lnTo>
                    <a:lnTo>
                      <a:pt x="0" y="391334"/>
                    </a:lnTo>
                    <a:close/>
                  </a:path>
                </a:pathLst>
              </a:custGeom>
              <a:solidFill>
                <a:srgbClr val="E3E3DC"/>
              </a:solidFill>
            </p:spPr>
          </p:sp>
        </p:grpSp>
        <p:sp>
          <p:nvSpPr>
            <p:cNvPr id="28" name="TextBox 20"/>
            <p:cNvSpPr txBox="1"/>
            <p:nvPr/>
          </p:nvSpPr>
          <p:spPr>
            <a:xfrm rot="-181246">
              <a:off x="10978576" y="5522233"/>
              <a:ext cx="6906875" cy="2026196"/>
            </a:xfrm>
            <a:prstGeom prst="rect">
              <a:avLst/>
            </a:prstGeom>
          </p:spPr>
          <p:txBody>
            <a:bodyPr wrap="square" lIns="0" tIns="0" rIns="0" bIns="0" rtlCol="0" anchor="t">
              <a:spAutoFit/>
            </a:bodyPr>
            <a:lstStyle/>
            <a:p>
              <a:pPr>
                <a:lnSpc>
                  <a:spcPts val="7871"/>
                </a:lnSpc>
              </a:pPr>
              <a:r>
                <a:rPr lang="en-US" sz="6400" dirty="0" smtClean="0">
                  <a:solidFill>
                    <a:srgbClr val="000000"/>
                  </a:solidFill>
                  <a:latin typeface="Give You Glory"/>
                </a:rPr>
                <a:t>Les savoir-faire et métiers</a:t>
              </a:r>
              <a:r>
                <a:rPr lang="en-US" sz="6399" dirty="0" smtClean="0">
                  <a:solidFill>
                    <a:srgbClr val="000000"/>
                  </a:solidFill>
                  <a:latin typeface="Give You Glory"/>
                </a:rPr>
                <a:t> Léo</a:t>
              </a:r>
              <a:endParaRPr lang="en-US" sz="6399" dirty="0">
                <a:solidFill>
                  <a:srgbClr val="000000"/>
                </a:solidFill>
                <a:latin typeface="Give You Glory"/>
              </a:endParaRPr>
            </a:p>
          </p:txBody>
        </p:sp>
      </p:grpSp>
      <p:grpSp>
        <p:nvGrpSpPr>
          <p:cNvPr id="38" name="Groupe 37"/>
          <p:cNvGrpSpPr/>
          <p:nvPr/>
        </p:nvGrpSpPr>
        <p:grpSpPr>
          <a:xfrm>
            <a:off x="6230751" y="8065740"/>
            <a:ext cx="10367053" cy="2030435"/>
            <a:chOff x="5067560" y="3434896"/>
            <a:chExt cx="10367053" cy="2030435"/>
          </a:xfrm>
        </p:grpSpPr>
        <p:grpSp>
          <p:nvGrpSpPr>
            <p:cNvPr id="29" name="Group 16"/>
            <p:cNvGrpSpPr/>
            <p:nvPr/>
          </p:nvGrpSpPr>
          <p:grpSpPr>
            <a:xfrm rot="-181246">
              <a:off x="5067560" y="3434896"/>
              <a:ext cx="7808604" cy="1028700"/>
              <a:chOff x="1636943" y="-714969"/>
              <a:chExt cx="2641429" cy="347980"/>
            </a:xfrm>
          </p:grpSpPr>
          <p:sp>
            <p:nvSpPr>
              <p:cNvPr id="30" name="Freeform 17"/>
              <p:cNvSpPr/>
              <p:nvPr/>
            </p:nvSpPr>
            <p:spPr>
              <a:xfrm>
                <a:off x="1636943" y="-714969"/>
                <a:ext cx="2641429" cy="347980"/>
              </a:xfrm>
              <a:custGeom>
                <a:avLst/>
                <a:gdLst/>
                <a:ahLst/>
                <a:cxnLst/>
                <a:rect l="l" t="t" r="r" b="b"/>
                <a:pathLst>
                  <a:path w="2641429" h="347980">
                    <a:moveTo>
                      <a:pt x="0" y="0"/>
                    </a:moveTo>
                    <a:lnTo>
                      <a:pt x="2641429" y="0"/>
                    </a:lnTo>
                    <a:lnTo>
                      <a:pt x="2641429" y="347980"/>
                    </a:lnTo>
                    <a:lnTo>
                      <a:pt x="0" y="347980"/>
                    </a:lnTo>
                    <a:close/>
                  </a:path>
                </a:pathLst>
              </a:custGeom>
              <a:solidFill>
                <a:srgbClr val="E3E3DC"/>
              </a:solidFill>
            </p:spPr>
          </p:sp>
        </p:grpSp>
        <p:grpSp>
          <p:nvGrpSpPr>
            <p:cNvPr id="31" name="Group 18"/>
            <p:cNvGrpSpPr/>
            <p:nvPr/>
          </p:nvGrpSpPr>
          <p:grpSpPr>
            <a:xfrm>
              <a:off x="5156431" y="4291252"/>
              <a:ext cx="8668652" cy="1156863"/>
              <a:chOff x="1596992" y="-800239"/>
              <a:chExt cx="2932359" cy="391334"/>
            </a:xfrm>
          </p:grpSpPr>
          <p:sp>
            <p:nvSpPr>
              <p:cNvPr id="32" name="Freeform 19"/>
              <p:cNvSpPr/>
              <p:nvPr/>
            </p:nvSpPr>
            <p:spPr>
              <a:xfrm>
                <a:off x="1596992" y="-800239"/>
                <a:ext cx="2932359" cy="391334"/>
              </a:xfrm>
              <a:custGeom>
                <a:avLst/>
                <a:gdLst/>
                <a:ahLst/>
                <a:cxnLst/>
                <a:rect l="l" t="t" r="r" b="b"/>
                <a:pathLst>
                  <a:path w="2932359" h="391334">
                    <a:moveTo>
                      <a:pt x="0" y="0"/>
                    </a:moveTo>
                    <a:lnTo>
                      <a:pt x="2932359" y="0"/>
                    </a:lnTo>
                    <a:lnTo>
                      <a:pt x="2932359" y="391334"/>
                    </a:lnTo>
                    <a:lnTo>
                      <a:pt x="0" y="391334"/>
                    </a:lnTo>
                    <a:close/>
                  </a:path>
                </a:pathLst>
              </a:custGeom>
              <a:solidFill>
                <a:srgbClr val="E3E3DC"/>
              </a:solidFill>
            </p:spPr>
          </p:sp>
        </p:grpSp>
        <p:sp>
          <p:nvSpPr>
            <p:cNvPr id="33" name="TextBox 20"/>
            <p:cNvSpPr txBox="1"/>
            <p:nvPr/>
          </p:nvSpPr>
          <p:spPr>
            <a:xfrm rot="21418754">
              <a:off x="5422599" y="3480575"/>
              <a:ext cx="10012014" cy="1984756"/>
            </a:xfrm>
            <a:prstGeom prst="rect">
              <a:avLst/>
            </a:prstGeom>
          </p:spPr>
          <p:txBody>
            <a:bodyPr lIns="0" tIns="0" rIns="0" bIns="0" rtlCol="0" anchor="t">
              <a:spAutoFit/>
            </a:bodyPr>
            <a:lstStyle/>
            <a:p>
              <a:pPr>
                <a:lnSpc>
                  <a:spcPts val="7871"/>
                </a:lnSpc>
              </a:pPr>
              <a:r>
                <a:rPr lang="en-US" sz="6400" dirty="0">
                  <a:solidFill>
                    <a:srgbClr val="000000"/>
                  </a:solidFill>
                  <a:latin typeface="Give You Glory"/>
                </a:rPr>
                <a:t>Les </a:t>
              </a:r>
              <a:r>
                <a:rPr lang="en-US" sz="6400" dirty="0" err="1">
                  <a:solidFill>
                    <a:srgbClr val="000000"/>
                  </a:solidFill>
                  <a:latin typeface="Give You Glory"/>
                </a:rPr>
                <a:t>entretiens</a:t>
              </a:r>
              <a:r>
                <a:rPr lang="en-US" sz="6400" dirty="0">
                  <a:solidFill>
                    <a:srgbClr val="000000"/>
                  </a:solidFill>
                  <a:latin typeface="Give You Glory"/>
                </a:rPr>
                <a:t> </a:t>
              </a:r>
              <a:r>
                <a:rPr lang="en-US" sz="6399" dirty="0">
                  <a:solidFill>
                    <a:srgbClr val="000000"/>
                  </a:solidFill>
                  <a:latin typeface="Give You Glory"/>
                </a:rPr>
                <a:t>avec </a:t>
              </a:r>
            </a:p>
            <a:p>
              <a:pPr>
                <a:lnSpc>
                  <a:spcPts val="7872"/>
                </a:lnSpc>
              </a:pPr>
              <a:r>
                <a:rPr lang="en-US" sz="6399" dirty="0">
                  <a:solidFill>
                    <a:srgbClr val="000000"/>
                  </a:solidFill>
                  <a:latin typeface="Give You Glory"/>
                </a:rPr>
                <a:t>les </a:t>
              </a:r>
              <a:r>
                <a:rPr lang="en-US" sz="6399" dirty="0" err="1">
                  <a:solidFill>
                    <a:srgbClr val="000000"/>
                  </a:solidFill>
                  <a:latin typeface="Give You Glory"/>
                </a:rPr>
                <a:t>présidents</a:t>
              </a:r>
              <a:r>
                <a:rPr lang="en-US" sz="6399" dirty="0">
                  <a:solidFill>
                    <a:srgbClr val="000000"/>
                  </a:solidFill>
                  <a:latin typeface="Give You Glory"/>
                </a:rPr>
                <a:t> et les SG</a:t>
              </a:r>
            </a:p>
          </p:txBody>
        </p:sp>
      </p:grpSp>
      <p:grpSp>
        <p:nvGrpSpPr>
          <p:cNvPr id="42" name="Groupe 41"/>
          <p:cNvGrpSpPr/>
          <p:nvPr/>
        </p:nvGrpSpPr>
        <p:grpSpPr>
          <a:xfrm>
            <a:off x="10149195" y="3503807"/>
            <a:ext cx="7393956" cy="1098743"/>
            <a:chOff x="136763" y="471260"/>
            <a:chExt cx="7393956" cy="1098743"/>
          </a:xfrm>
        </p:grpSpPr>
        <p:grpSp>
          <p:nvGrpSpPr>
            <p:cNvPr id="34" name="Group 11"/>
            <p:cNvGrpSpPr/>
            <p:nvPr/>
          </p:nvGrpSpPr>
          <p:grpSpPr>
            <a:xfrm rot="-181246">
              <a:off x="136763" y="471260"/>
              <a:ext cx="7276785" cy="1028700"/>
              <a:chOff x="0" y="0"/>
              <a:chExt cx="2461530" cy="347980"/>
            </a:xfrm>
          </p:grpSpPr>
          <p:sp>
            <p:nvSpPr>
              <p:cNvPr id="35" name="Freeform 12"/>
              <p:cNvSpPr/>
              <p:nvPr/>
            </p:nvSpPr>
            <p:spPr>
              <a:xfrm>
                <a:off x="0" y="0"/>
                <a:ext cx="2461530" cy="347980"/>
              </a:xfrm>
              <a:custGeom>
                <a:avLst/>
                <a:gdLst/>
                <a:ahLst/>
                <a:cxnLst/>
                <a:rect l="l" t="t" r="r" b="b"/>
                <a:pathLst>
                  <a:path w="2461530" h="347980">
                    <a:moveTo>
                      <a:pt x="0" y="0"/>
                    </a:moveTo>
                    <a:lnTo>
                      <a:pt x="2461530" y="0"/>
                    </a:lnTo>
                    <a:lnTo>
                      <a:pt x="2461530" y="347980"/>
                    </a:lnTo>
                    <a:lnTo>
                      <a:pt x="0" y="347980"/>
                    </a:lnTo>
                    <a:close/>
                  </a:path>
                </a:pathLst>
              </a:custGeom>
              <a:solidFill>
                <a:srgbClr val="E3E3DC"/>
              </a:solidFill>
            </p:spPr>
          </p:sp>
        </p:grpSp>
        <p:sp>
          <p:nvSpPr>
            <p:cNvPr id="36" name="TextBox 13"/>
            <p:cNvSpPr txBox="1"/>
            <p:nvPr/>
          </p:nvSpPr>
          <p:spPr>
            <a:xfrm rot="-181246">
              <a:off x="688140" y="575530"/>
              <a:ext cx="6842579" cy="994473"/>
            </a:xfrm>
            <a:prstGeom prst="rect">
              <a:avLst/>
            </a:prstGeom>
          </p:spPr>
          <p:txBody>
            <a:bodyPr lIns="0" tIns="0" rIns="0" bIns="0" rtlCol="0" anchor="t">
              <a:spAutoFit/>
            </a:bodyPr>
            <a:lstStyle/>
            <a:p>
              <a:pPr>
                <a:lnSpc>
                  <a:spcPts val="7872"/>
                </a:lnSpc>
              </a:pPr>
              <a:r>
                <a:rPr lang="en-US" sz="6400" dirty="0">
                  <a:solidFill>
                    <a:srgbClr val="000000"/>
                  </a:solidFill>
                  <a:latin typeface="Give You Glory"/>
                </a:rPr>
                <a:t>Quiz </a:t>
              </a:r>
              <a:r>
                <a:rPr lang="en-US" sz="6400" dirty="0" err="1">
                  <a:solidFill>
                    <a:srgbClr val="000000"/>
                  </a:solidFill>
                  <a:latin typeface="Give You Glory"/>
                </a:rPr>
                <a:t>thématiques</a:t>
              </a:r>
              <a:endParaRPr lang="en-US" sz="6400" dirty="0">
                <a:solidFill>
                  <a:srgbClr val="000000"/>
                </a:solidFill>
                <a:latin typeface="Give You Glory"/>
              </a:endParaRPr>
            </a:p>
          </p:txBody>
        </p:sp>
      </p:grpSp>
      <p:grpSp>
        <p:nvGrpSpPr>
          <p:cNvPr id="46" name="Groupe 45"/>
          <p:cNvGrpSpPr/>
          <p:nvPr/>
        </p:nvGrpSpPr>
        <p:grpSpPr>
          <a:xfrm>
            <a:off x="2828233" y="4229244"/>
            <a:ext cx="7866211" cy="1040117"/>
            <a:chOff x="136763" y="471260"/>
            <a:chExt cx="7866211" cy="1040117"/>
          </a:xfrm>
        </p:grpSpPr>
        <p:grpSp>
          <p:nvGrpSpPr>
            <p:cNvPr id="43" name="Group 10"/>
            <p:cNvGrpSpPr/>
            <p:nvPr/>
          </p:nvGrpSpPr>
          <p:grpSpPr>
            <a:xfrm rot="-181246">
              <a:off x="136763" y="471260"/>
              <a:ext cx="7276785" cy="1028700"/>
              <a:chOff x="0" y="0"/>
              <a:chExt cx="2461530" cy="347980"/>
            </a:xfrm>
          </p:grpSpPr>
          <p:sp>
            <p:nvSpPr>
              <p:cNvPr id="44" name="Freeform 11"/>
              <p:cNvSpPr/>
              <p:nvPr/>
            </p:nvSpPr>
            <p:spPr>
              <a:xfrm>
                <a:off x="0" y="0"/>
                <a:ext cx="2461530" cy="347980"/>
              </a:xfrm>
              <a:custGeom>
                <a:avLst/>
                <a:gdLst/>
                <a:ahLst/>
                <a:cxnLst/>
                <a:rect l="l" t="t" r="r" b="b"/>
                <a:pathLst>
                  <a:path w="2461530" h="347980">
                    <a:moveTo>
                      <a:pt x="0" y="0"/>
                    </a:moveTo>
                    <a:lnTo>
                      <a:pt x="2461530" y="0"/>
                    </a:lnTo>
                    <a:lnTo>
                      <a:pt x="2461530" y="347980"/>
                    </a:lnTo>
                    <a:lnTo>
                      <a:pt x="0" y="347980"/>
                    </a:lnTo>
                    <a:close/>
                  </a:path>
                </a:pathLst>
              </a:custGeom>
              <a:solidFill>
                <a:srgbClr val="E3E3DC"/>
              </a:solidFill>
            </p:spPr>
          </p:sp>
        </p:grpSp>
        <p:sp>
          <p:nvSpPr>
            <p:cNvPr id="45" name="TextBox 16"/>
            <p:cNvSpPr txBox="1"/>
            <p:nvPr/>
          </p:nvSpPr>
          <p:spPr>
            <a:xfrm rot="-181246">
              <a:off x="1160395" y="516904"/>
              <a:ext cx="6842579" cy="994473"/>
            </a:xfrm>
            <a:prstGeom prst="rect">
              <a:avLst/>
            </a:prstGeom>
          </p:spPr>
          <p:txBody>
            <a:bodyPr lIns="0" tIns="0" rIns="0" bIns="0" rtlCol="0" anchor="t">
              <a:spAutoFit/>
            </a:bodyPr>
            <a:lstStyle/>
            <a:p>
              <a:pPr>
                <a:lnSpc>
                  <a:spcPts val="7872"/>
                </a:lnSpc>
              </a:pPr>
              <a:r>
                <a:rPr lang="en-US" sz="6400" dirty="0">
                  <a:solidFill>
                    <a:srgbClr val="000000"/>
                  </a:solidFill>
                  <a:latin typeface="Give You Glory"/>
                </a:rPr>
                <a:t>Challenge goodies</a:t>
              </a:r>
            </a:p>
          </p:txBody>
        </p:sp>
      </p:grpSp>
      <p:pic>
        <p:nvPicPr>
          <p:cNvPr id="47"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2743" y="1133854"/>
            <a:ext cx="4417884" cy="3854378"/>
          </a:xfrm>
          <a:prstGeom prst="rect">
            <a:avLst/>
          </a:prstGeom>
        </p:spPr>
      </p:pic>
      <p:sp>
        <p:nvSpPr>
          <p:cNvPr id="48" name="TextBox 25"/>
          <p:cNvSpPr txBox="1"/>
          <p:nvPr/>
        </p:nvSpPr>
        <p:spPr>
          <a:xfrm>
            <a:off x="1089516" y="2927772"/>
            <a:ext cx="2646998" cy="743793"/>
          </a:xfrm>
          <a:prstGeom prst="rect">
            <a:avLst/>
          </a:prstGeom>
        </p:spPr>
        <p:txBody>
          <a:bodyPr lIns="0" tIns="0" rIns="0" bIns="0" rtlCol="0" anchor="t">
            <a:spAutoFit/>
          </a:bodyPr>
          <a:lstStyle/>
          <a:p>
            <a:pPr marL="0" lvl="0" indent="0" algn="ctr">
              <a:lnSpc>
                <a:spcPts val="2879"/>
              </a:lnSpc>
              <a:spcBef>
                <a:spcPct val="0"/>
              </a:spcBef>
            </a:pPr>
            <a:r>
              <a:rPr lang="en-US" sz="2400" spc="48" dirty="0" smtClean="0">
                <a:solidFill>
                  <a:srgbClr val="FFFFFF"/>
                </a:solidFill>
                <a:latin typeface="Open Sans Bold"/>
              </a:rPr>
              <a:t>Je participe</a:t>
            </a:r>
          </a:p>
          <a:p>
            <a:pPr marL="0" lvl="0" indent="0" algn="ctr">
              <a:lnSpc>
                <a:spcPts val="2879"/>
              </a:lnSpc>
              <a:spcBef>
                <a:spcPct val="0"/>
              </a:spcBef>
            </a:pPr>
            <a:endParaRPr lang="en-US" sz="2400" spc="48" dirty="0">
              <a:solidFill>
                <a:srgbClr val="FFFFFF"/>
              </a:solidFill>
              <a:latin typeface="Open Sans Bold"/>
            </a:endParaRPr>
          </a:p>
        </p:txBody>
      </p:sp>
      <p:pic>
        <p:nvPicPr>
          <p:cNvPr id="49"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691628" y="5148812"/>
            <a:ext cx="4360430" cy="3799406"/>
          </a:xfrm>
          <a:prstGeom prst="rect">
            <a:avLst/>
          </a:prstGeom>
        </p:spPr>
      </p:pic>
      <p:sp>
        <p:nvSpPr>
          <p:cNvPr id="50" name="TextBox 34"/>
          <p:cNvSpPr txBox="1"/>
          <p:nvPr/>
        </p:nvSpPr>
        <p:spPr>
          <a:xfrm>
            <a:off x="7326012" y="6836715"/>
            <a:ext cx="3127833" cy="358368"/>
          </a:xfrm>
          <a:prstGeom prst="rect">
            <a:avLst/>
          </a:prstGeom>
        </p:spPr>
        <p:txBody>
          <a:bodyPr lIns="0" tIns="0" rIns="0" bIns="0" rtlCol="0" anchor="t">
            <a:spAutoFit/>
          </a:bodyPr>
          <a:lstStyle/>
          <a:p>
            <a:pPr algn="ctr">
              <a:lnSpc>
                <a:spcPts val="2879"/>
              </a:lnSpc>
            </a:pPr>
            <a:r>
              <a:rPr lang="en-US" sz="2400" spc="48" dirty="0" smtClean="0">
                <a:solidFill>
                  <a:srgbClr val="FFFFFF"/>
                </a:solidFill>
                <a:latin typeface="Open Sans Bold"/>
              </a:rPr>
              <a:t>Je relaie</a:t>
            </a:r>
            <a:endParaRPr lang="en-US" sz="2400" spc="48" dirty="0">
              <a:solidFill>
                <a:srgbClr val="FFFFFF"/>
              </a:solidFill>
              <a:latin typeface="Open Sans Bold"/>
            </a:endParaRPr>
          </a:p>
        </p:txBody>
      </p:sp>
      <p:sp>
        <p:nvSpPr>
          <p:cNvPr id="51"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a:solidFill>
                  <a:srgbClr val="000000"/>
                </a:solidFill>
              </a:rPr>
              <a:t>8</a:t>
            </a:r>
            <a:r>
              <a:rPr lang="en-US" sz="1600" b="1" spc="32" dirty="0" smtClean="0">
                <a:solidFill>
                  <a:srgbClr val="000000"/>
                </a:solidFill>
              </a:rPr>
              <a:t>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0">
            <a:extLst>
              <a:ext uri="{FF2B5EF4-FFF2-40B4-BE49-F238E27FC236}">
                <a16:creationId xmlns:a16="http://schemas.microsoft.com/office/drawing/2014/main" id="{50FFD042-6485-4F94-92E7-867E8ED7FAEC}"/>
              </a:ext>
            </a:extLst>
          </p:cNvPr>
          <p:cNvGrpSpPr/>
          <p:nvPr/>
        </p:nvGrpSpPr>
        <p:grpSpPr>
          <a:xfrm rot="-10800000">
            <a:off x="0" y="9836474"/>
            <a:ext cx="5867400" cy="450526"/>
            <a:chOff x="0" y="0"/>
            <a:chExt cx="1894633" cy="152400"/>
          </a:xfrm>
        </p:grpSpPr>
        <p:sp>
          <p:nvSpPr>
            <p:cNvPr id="29" name="Freeform 11">
              <a:extLst>
                <a:ext uri="{FF2B5EF4-FFF2-40B4-BE49-F238E27FC236}">
                  <a16:creationId xmlns:a16="http://schemas.microsoft.com/office/drawing/2014/main" id="{C06B4E85-4265-488C-8D06-DE7B48797FC2}"/>
                </a:ext>
              </a:extLst>
            </p:cNvPr>
            <p:cNvSpPr/>
            <p:nvPr/>
          </p:nvSpPr>
          <p:spPr>
            <a:xfrm>
              <a:off x="0" y="0"/>
              <a:ext cx="1894633" cy="152400"/>
            </a:xfrm>
            <a:custGeom>
              <a:avLst/>
              <a:gdLst/>
              <a:ahLst/>
              <a:cxnLst/>
              <a:rect l="l" t="t" r="r" b="b"/>
              <a:pathLst>
                <a:path w="1894633" h="152400">
                  <a:moveTo>
                    <a:pt x="0" y="0"/>
                  </a:moveTo>
                  <a:lnTo>
                    <a:pt x="1894633" y="0"/>
                  </a:lnTo>
                  <a:lnTo>
                    <a:pt x="1894633" y="152400"/>
                  </a:lnTo>
                  <a:lnTo>
                    <a:pt x="0" y="152400"/>
                  </a:lnTo>
                  <a:close/>
                </a:path>
              </a:pathLst>
            </a:custGeom>
            <a:solidFill>
              <a:srgbClr val="E3E3DC"/>
            </a:solidFill>
          </p:spPr>
        </p:sp>
      </p:grpSp>
      <p:grpSp>
        <p:nvGrpSpPr>
          <p:cNvPr id="4" name="Group 4"/>
          <p:cNvGrpSpPr/>
          <p:nvPr/>
        </p:nvGrpSpPr>
        <p:grpSpPr>
          <a:xfrm rot="5400000">
            <a:off x="-4918237" y="4918237"/>
            <a:ext cx="10287000" cy="450526"/>
            <a:chOff x="0" y="0"/>
            <a:chExt cx="3479800" cy="152400"/>
          </a:xfrm>
        </p:grpSpPr>
        <p:sp>
          <p:nvSpPr>
            <p:cNvPr id="5" name="Freeform 5"/>
            <p:cNvSpPr/>
            <p:nvPr/>
          </p:nvSpPr>
          <p:spPr>
            <a:xfrm>
              <a:off x="0" y="0"/>
              <a:ext cx="3479800" cy="152400"/>
            </a:xfrm>
            <a:custGeom>
              <a:avLst/>
              <a:gdLst/>
              <a:ahLst/>
              <a:cxnLst/>
              <a:rect l="l" t="t" r="r" b="b"/>
              <a:pathLst>
                <a:path w="3479800" h="152400">
                  <a:moveTo>
                    <a:pt x="0" y="0"/>
                  </a:moveTo>
                  <a:lnTo>
                    <a:pt x="3479800" y="0"/>
                  </a:lnTo>
                  <a:lnTo>
                    <a:pt x="3479800" y="152400"/>
                  </a:lnTo>
                  <a:lnTo>
                    <a:pt x="0" y="152400"/>
                  </a:lnTo>
                  <a:close/>
                </a:path>
              </a:pathLst>
            </a:custGeom>
            <a:solidFill>
              <a:srgbClr val="E3E3DC"/>
            </a:solidFill>
          </p:spPr>
        </p:sp>
      </p:grpSp>
      <p:grpSp>
        <p:nvGrpSpPr>
          <p:cNvPr id="6" name="Group 6"/>
          <p:cNvGrpSpPr/>
          <p:nvPr/>
        </p:nvGrpSpPr>
        <p:grpSpPr>
          <a:xfrm rot="-10800000">
            <a:off x="15730156" y="9836474"/>
            <a:ext cx="2622782" cy="450526"/>
            <a:chOff x="0" y="0"/>
            <a:chExt cx="887213" cy="152400"/>
          </a:xfrm>
        </p:grpSpPr>
        <p:sp>
          <p:nvSpPr>
            <p:cNvPr id="7" name="Freeform 7"/>
            <p:cNvSpPr/>
            <p:nvPr/>
          </p:nvSpPr>
          <p:spPr>
            <a:xfrm>
              <a:off x="0" y="0"/>
              <a:ext cx="887213" cy="152400"/>
            </a:xfrm>
            <a:custGeom>
              <a:avLst/>
              <a:gdLst/>
              <a:ahLst/>
              <a:cxnLst/>
              <a:rect l="l" t="t" r="r" b="b"/>
              <a:pathLst>
                <a:path w="887213" h="152400">
                  <a:moveTo>
                    <a:pt x="0" y="0"/>
                  </a:moveTo>
                  <a:lnTo>
                    <a:pt x="887213" y="0"/>
                  </a:lnTo>
                  <a:lnTo>
                    <a:pt x="887213" y="152400"/>
                  </a:lnTo>
                  <a:lnTo>
                    <a:pt x="0" y="152400"/>
                  </a:lnTo>
                  <a:close/>
                </a:path>
              </a:pathLst>
            </a:custGeom>
            <a:solidFill>
              <a:srgbClr val="EC644E"/>
            </a:solidFill>
          </p:spPr>
        </p:sp>
      </p:grpSp>
      <p:pic>
        <p:nvPicPr>
          <p:cNvPr id="10"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819686" y="139174"/>
            <a:ext cx="2940070" cy="1886209"/>
          </a:xfrm>
          <a:prstGeom prst="rect">
            <a:avLst/>
          </a:prstGeom>
        </p:spPr>
      </p:pic>
      <p:sp>
        <p:nvSpPr>
          <p:cNvPr id="11" name="TextBox 11"/>
          <p:cNvSpPr txBox="1"/>
          <p:nvPr/>
        </p:nvSpPr>
        <p:spPr>
          <a:xfrm>
            <a:off x="1595446" y="3323795"/>
            <a:ext cx="7815439" cy="2041200"/>
          </a:xfrm>
          <a:prstGeom prst="rect">
            <a:avLst/>
          </a:prstGeom>
        </p:spPr>
        <p:txBody>
          <a:bodyPr lIns="0" tIns="0" rIns="0" bIns="0" rtlCol="0" anchor="t">
            <a:spAutoFit/>
          </a:bodyPr>
          <a:lstStyle/>
          <a:p>
            <a:pPr marL="453390" lvl="1" indent="-226695" algn="l">
              <a:lnSpc>
                <a:spcPts val="4515"/>
              </a:lnSpc>
              <a:buFont typeface="Arial"/>
              <a:buChar char="•"/>
            </a:pPr>
            <a:r>
              <a:rPr lang="en-US" sz="2100" b="1" u="none" spc="42" dirty="0" smtClean="0">
                <a:solidFill>
                  <a:srgbClr val="191919"/>
                </a:solidFill>
                <a:latin typeface="Open Sans"/>
              </a:rPr>
              <a:t>4 </a:t>
            </a:r>
            <a:r>
              <a:rPr lang="en-US" sz="2100" b="1" u="none" spc="42" dirty="0" err="1">
                <a:solidFill>
                  <a:srgbClr val="191919"/>
                </a:solidFill>
                <a:latin typeface="Open Sans"/>
              </a:rPr>
              <a:t>accroches</a:t>
            </a:r>
            <a:r>
              <a:rPr lang="en-US" sz="2100" b="1" u="none" spc="42" dirty="0">
                <a:solidFill>
                  <a:srgbClr val="191919"/>
                </a:solidFill>
                <a:latin typeface="Open Sans"/>
              </a:rPr>
              <a:t>/hashtags:</a:t>
            </a:r>
          </a:p>
          <a:p>
            <a:pPr marL="906780" lvl="2" indent="-302260" algn="l">
              <a:lnSpc>
                <a:spcPts val="2940"/>
              </a:lnSpc>
              <a:buFont typeface="Arial"/>
              <a:buChar char="⚬"/>
            </a:pPr>
            <a:r>
              <a:rPr lang="en-US" sz="2100" u="none" spc="42" dirty="0" err="1">
                <a:solidFill>
                  <a:srgbClr val="191919"/>
                </a:solidFill>
                <a:latin typeface="Open Sans"/>
              </a:rPr>
              <a:t>J’ai</a:t>
            </a:r>
            <a:r>
              <a:rPr lang="en-US" sz="2100" u="none" spc="42" dirty="0">
                <a:solidFill>
                  <a:srgbClr val="191919"/>
                </a:solidFill>
                <a:latin typeface="Open Sans"/>
              </a:rPr>
              <a:t> 70 </a:t>
            </a:r>
            <a:r>
              <a:rPr lang="en-US" sz="2100" u="none" spc="42" dirty="0" err="1">
                <a:solidFill>
                  <a:srgbClr val="191919"/>
                </a:solidFill>
                <a:latin typeface="Open Sans"/>
              </a:rPr>
              <a:t>ans</a:t>
            </a:r>
            <a:r>
              <a:rPr lang="en-US" sz="2100" u="none" spc="42" dirty="0">
                <a:solidFill>
                  <a:srgbClr val="191919"/>
                </a:solidFill>
                <a:latin typeface="Open Sans"/>
              </a:rPr>
              <a:t>, </a:t>
            </a:r>
            <a:r>
              <a:rPr lang="en-US" sz="2100" u="none" spc="42" dirty="0" err="1">
                <a:solidFill>
                  <a:srgbClr val="191919"/>
                </a:solidFill>
                <a:latin typeface="Open Sans"/>
              </a:rPr>
              <a:t>j’en</a:t>
            </a:r>
            <a:r>
              <a:rPr lang="en-US" sz="2100" u="none" spc="42" dirty="0">
                <a:solidFill>
                  <a:srgbClr val="191919"/>
                </a:solidFill>
                <a:latin typeface="Open Sans"/>
              </a:rPr>
              <a:t> </a:t>
            </a:r>
            <a:r>
              <a:rPr lang="en-US" sz="2100" u="none" spc="42" dirty="0" err="1">
                <a:solidFill>
                  <a:srgbClr val="191919"/>
                </a:solidFill>
                <a:latin typeface="Open Sans"/>
              </a:rPr>
              <a:t>ai</a:t>
            </a:r>
            <a:r>
              <a:rPr lang="en-US" sz="2100" u="none" spc="42" dirty="0">
                <a:solidFill>
                  <a:srgbClr val="191919"/>
                </a:solidFill>
                <a:latin typeface="Open Sans"/>
              </a:rPr>
              <a:t> pas </a:t>
            </a:r>
            <a:r>
              <a:rPr lang="en-US" sz="2100" u="none" spc="42" dirty="0" err="1">
                <a:solidFill>
                  <a:srgbClr val="191919"/>
                </a:solidFill>
                <a:latin typeface="Open Sans"/>
              </a:rPr>
              <a:t>l’air</a:t>
            </a:r>
            <a:r>
              <a:rPr lang="en-US" sz="2100" u="none" spc="42" dirty="0">
                <a:solidFill>
                  <a:srgbClr val="191919"/>
                </a:solidFill>
                <a:latin typeface="Open Sans"/>
              </a:rPr>
              <a:t> !</a:t>
            </a:r>
          </a:p>
          <a:p>
            <a:pPr marL="906780" lvl="2" indent="-302260" algn="l">
              <a:lnSpc>
                <a:spcPts val="2940"/>
              </a:lnSpc>
              <a:buFont typeface="Arial"/>
              <a:buChar char="⚬"/>
            </a:pPr>
            <a:r>
              <a:rPr lang="en-US" sz="2100" u="none" spc="42" dirty="0">
                <a:solidFill>
                  <a:srgbClr val="191919"/>
                </a:solidFill>
                <a:latin typeface="Open Sans"/>
              </a:rPr>
              <a:t>70 </a:t>
            </a:r>
            <a:r>
              <a:rPr lang="en-US" sz="2100" u="none" spc="42" dirty="0" err="1">
                <a:solidFill>
                  <a:srgbClr val="191919"/>
                </a:solidFill>
                <a:latin typeface="Open Sans"/>
              </a:rPr>
              <a:t>ans</a:t>
            </a:r>
            <a:r>
              <a:rPr lang="en-US" sz="2100" u="none" spc="42" dirty="0">
                <a:solidFill>
                  <a:srgbClr val="191919"/>
                </a:solidFill>
                <a:latin typeface="Open Sans"/>
              </a:rPr>
              <a:t> </a:t>
            </a:r>
            <a:r>
              <a:rPr lang="en-US" sz="2100" u="none" spc="42" dirty="0" err="1">
                <a:solidFill>
                  <a:srgbClr val="191919"/>
                </a:solidFill>
                <a:latin typeface="Open Sans"/>
              </a:rPr>
              <a:t>d’éducation</a:t>
            </a:r>
            <a:r>
              <a:rPr lang="en-US" sz="2100" u="none" spc="42" dirty="0">
                <a:solidFill>
                  <a:srgbClr val="191919"/>
                </a:solidFill>
                <a:latin typeface="Open Sans"/>
              </a:rPr>
              <a:t> </a:t>
            </a:r>
            <a:r>
              <a:rPr lang="en-US" sz="2100" u="none" spc="42" dirty="0" err="1">
                <a:solidFill>
                  <a:srgbClr val="191919"/>
                </a:solidFill>
                <a:latin typeface="Open Sans"/>
              </a:rPr>
              <a:t>populaire</a:t>
            </a:r>
            <a:endParaRPr lang="en-US" sz="2100" u="none" spc="42" dirty="0">
              <a:solidFill>
                <a:srgbClr val="191919"/>
              </a:solidFill>
              <a:latin typeface="Open Sans"/>
            </a:endParaRPr>
          </a:p>
          <a:p>
            <a:pPr marL="906780" lvl="2" indent="-302260" algn="l">
              <a:lnSpc>
                <a:spcPts val="2940"/>
              </a:lnSpc>
              <a:buFont typeface="Arial"/>
              <a:buChar char="⚬"/>
            </a:pPr>
            <a:r>
              <a:rPr lang="en-US" sz="2100" u="none" spc="42" dirty="0">
                <a:solidFill>
                  <a:srgbClr val="191919"/>
                </a:solidFill>
                <a:latin typeface="Open Sans"/>
              </a:rPr>
              <a:t>#</a:t>
            </a:r>
            <a:r>
              <a:rPr lang="en-US" sz="2100" u="none" spc="42" dirty="0" err="1">
                <a:solidFill>
                  <a:srgbClr val="191919"/>
                </a:solidFill>
                <a:latin typeface="Open Sans"/>
              </a:rPr>
              <a:t>NousDemain</a:t>
            </a:r>
            <a:endParaRPr lang="en-US" sz="2100" u="none" spc="42" dirty="0">
              <a:solidFill>
                <a:srgbClr val="191919"/>
              </a:solidFill>
              <a:latin typeface="Open Sans"/>
            </a:endParaRPr>
          </a:p>
          <a:p>
            <a:pPr marL="906780" lvl="2" indent="-302260" algn="l">
              <a:lnSpc>
                <a:spcPts val="2940"/>
              </a:lnSpc>
              <a:buFont typeface="Arial"/>
              <a:buChar char="⚬"/>
            </a:pPr>
            <a:r>
              <a:rPr lang="en-US" sz="2100" u="none" spc="42" dirty="0">
                <a:solidFill>
                  <a:srgbClr val="191919"/>
                </a:solidFill>
                <a:latin typeface="Open Sans"/>
              </a:rPr>
              <a:t>#</a:t>
            </a:r>
            <a:r>
              <a:rPr lang="en-US" sz="2100" u="none" spc="42" dirty="0" err="1">
                <a:solidFill>
                  <a:srgbClr val="191919"/>
                </a:solidFill>
                <a:latin typeface="Open Sans"/>
              </a:rPr>
              <a:t>EducationPopulaire</a:t>
            </a:r>
            <a:endParaRPr lang="en-US" sz="2100" u="none" spc="42" dirty="0">
              <a:solidFill>
                <a:srgbClr val="191919"/>
              </a:solidFill>
              <a:latin typeface="Open Sans"/>
            </a:endParaRPr>
          </a:p>
        </p:txBody>
      </p:sp>
      <p:sp>
        <p:nvSpPr>
          <p:cNvPr id="12" name="TextBox 12"/>
          <p:cNvSpPr txBox="1"/>
          <p:nvPr/>
        </p:nvSpPr>
        <p:spPr>
          <a:xfrm>
            <a:off x="8842251" y="4715562"/>
            <a:ext cx="5771150" cy="646331"/>
          </a:xfrm>
          <a:prstGeom prst="rect">
            <a:avLst/>
          </a:prstGeom>
        </p:spPr>
        <p:txBody>
          <a:bodyPr wrap="square" lIns="0" tIns="0" rIns="0" bIns="0" rtlCol="0" anchor="t">
            <a:spAutoFit/>
          </a:bodyPr>
          <a:lstStyle/>
          <a:p>
            <a:pPr marL="453390" lvl="1" indent="-226695" algn="r">
              <a:buFont typeface="Arial"/>
              <a:buChar char="•"/>
            </a:pPr>
            <a:r>
              <a:rPr lang="en-US" sz="2100" b="1" spc="42" dirty="0">
                <a:solidFill>
                  <a:srgbClr val="191919"/>
                </a:solidFill>
                <a:latin typeface="Open Sans"/>
              </a:rPr>
              <a:t>U</a:t>
            </a:r>
            <a:r>
              <a:rPr lang="en-US" sz="2100" b="1" u="none" spc="42" dirty="0">
                <a:solidFill>
                  <a:srgbClr val="191919"/>
                </a:solidFill>
                <a:latin typeface="Open Sans"/>
              </a:rPr>
              <a:t>n décor pour </a:t>
            </a:r>
            <a:r>
              <a:rPr lang="en-US" sz="2100" b="1" u="none" spc="42" dirty="0" err="1">
                <a:solidFill>
                  <a:srgbClr val="191919"/>
                </a:solidFill>
                <a:latin typeface="Open Sans"/>
              </a:rPr>
              <a:t>votre</a:t>
            </a:r>
            <a:r>
              <a:rPr lang="en-US" sz="2100" b="1" u="none" spc="42" dirty="0">
                <a:solidFill>
                  <a:srgbClr val="191919"/>
                </a:solidFill>
                <a:latin typeface="Open Sans"/>
              </a:rPr>
              <a:t> photo de </a:t>
            </a:r>
            <a:r>
              <a:rPr lang="en-US" sz="2100" b="1" u="none" spc="42" dirty="0" err="1">
                <a:solidFill>
                  <a:srgbClr val="191919"/>
                </a:solidFill>
                <a:latin typeface="Open Sans"/>
              </a:rPr>
              <a:t>profil</a:t>
            </a:r>
            <a:r>
              <a:rPr lang="en-US" sz="2100" b="1" u="none" spc="42" dirty="0">
                <a:solidFill>
                  <a:srgbClr val="191919"/>
                </a:solidFill>
                <a:latin typeface="Open Sans"/>
              </a:rPr>
              <a:t> </a:t>
            </a:r>
            <a:r>
              <a:rPr lang="en-US" sz="2100" u="none" spc="42" dirty="0" smtClean="0">
                <a:solidFill>
                  <a:srgbClr val="191919"/>
                </a:solidFill>
                <a:latin typeface="Open Sans"/>
              </a:rPr>
              <a:t> </a:t>
            </a:r>
          </a:p>
          <a:p>
            <a:pPr marL="226695" lvl="1" algn="r"/>
            <a:r>
              <a:rPr lang="en-US" sz="2100" u="none" spc="42" dirty="0" smtClean="0">
                <a:solidFill>
                  <a:srgbClr val="191919"/>
                </a:solidFill>
                <a:latin typeface="Open Sans"/>
              </a:rPr>
              <a:t>sur Facebook, </a:t>
            </a:r>
            <a:r>
              <a:rPr lang="en-US" sz="2100" u="none" spc="42" dirty="0" err="1" smtClean="0">
                <a:solidFill>
                  <a:srgbClr val="191919"/>
                </a:solidFill>
                <a:latin typeface="Open Sans"/>
              </a:rPr>
              <a:t>Linkedin</a:t>
            </a:r>
            <a:r>
              <a:rPr lang="en-US" sz="2100" u="none" spc="42" dirty="0" smtClean="0">
                <a:solidFill>
                  <a:srgbClr val="191919"/>
                </a:solidFill>
                <a:latin typeface="Open Sans"/>
              </a:rPr>
              <a:t>, Instagram</a:t>
            </a:r>
            <a:endParaRPr lang="en-US" sz="2100" u="none" spc="42" dirty="0">
              <a:solidFill>
                <a:srgbClr val="191919"/>
              </a:solidFill>
              <a:latin typeface="Open Sans"/>
            </a:endParaRPr>
          </a:p>
        </p:txBody>
      </p:sp>
      <p:sp>
        <p:nvSpPr>
          <p:cNvPr id="13" name="TextBox 13"/>
          <p:cNvSpPr txBox="1"/>
          <p:nvPr/>
        </p:nvSpPr>
        <p:spPr>
          <a:xfrm>
            <a:off x="776843" y="6737460"/>
            <a:ext cx="7567639" cy="646331"/>
          </a:xfrm>
          <a:prstGeom prst="rect">
            <a:avLst/>
          </a:prstGeom>
        </p:spPr>
        <p:txBody>
          <a:bodyPr lIns="0" tIns="0" rIns="0" bIns="0" rtlCol="0" anchor="t">
            <a:spAutoFit/>
          </a:bodyPr>
          <a:lstStyle/>
          <a:p>
            <a:pPr marL="453390" lvl="1" indent="-226695" algn="r">
              <a:buFont typeface="Arial"/>
              <a:buChar char="•"/>
            </a:pPr>
            <a:r>
              <a:rPr lang="en-US" sz="2100" b="1" spc="42" dirty="0" err="1" smtClean="0">
                <a:solidFill>
                  <a:srgbClr val="191919"/>
                </a:solidFill>
                <a:latin typeface="Open Sans"/>
              </a:rPr>
              <a:t>Une</a:t>
            </a:r>
            <a:r>
              <a:rPr lang="en-US" sz="2100" b="1" spc="42" dirty="0" smtClean="0">
                <a:solidFill>
                  <a:srgbClr val="191919"/>
                </a:solidFill>
                <a:latin typeface="Open Sans"/>
              </a:rPr>
              <a:t> </a:t>
            </a:r>
            <a:r>
              <a:rPr lang="en-US" sz="2100" b="1" spc="42" dirty="0" err="1" smtClean="0">
                <a:solidFill>
                  <a:srgbClr val="191919"/>
                </a:solidFill>
                <a:latin typeface="Open Sans"/>
              </a:rPr>
              <a:t>bannière</a:t>
            </a:r>
            <a:r>
              <a:rPr lang="en-US" sz="2100" b="1" spc="42" dirty="0" smtClean="0">
                <a:solidFill>
                  <a:srgbClr val="191919"/>
                </a:solidFill>
                <a:latin typeface="Open Sans"/>
              </a:rPr>
              <a:t>  </a:t>
            </a:r>
            <a:r>
              <a:rPr lang="en-US" sz="2100" u="none" spc="42" dirty="0" smtClean="0">
                <a:solidFill>
                  <a:srgbClr val="191919"/>
                </a:solidFill>
                <a:latin typeface="Open Sans"/>
              </a:rPr>
              <a:t>pour </a:t>
            </a:r>
            <a:r>
              <a:rPr lang="en-US" sz="2100" u="none" spc="42" dirty="0" err="1">
                <a:solidFill>
                  <a:srgbClr val="191919"/>
                </a:solidFill>
                <a:latin typeface="Open Sans"/>
              </a:rPr>
              <a:t>vos</a:t>
            </a:r>
            <a:r>
              <a:rPr lang="en-US" sz="2100" u="none" spc="42" dirty="0">
                <a:solidFill>
                  <a:srgbClr val="191919"/>
                </a:solidFill>
                <a:latin typeface="Open Sans"/>
              </a:rPr>
              <a:t> pages sur les </a:t>
            </a:r>
            <a:endParaRPr lang="en-US" sz="2100" u="none" spc="42" dirty="0" smtClean="0">
              <a:solidFill>
                <a:srgbClr val="191919"/>
              </a:solidFill>
              <a:latin typeface="Open Sans"/>
            </a:endParaRPr>
          </a:p>
          <a:p>
            <a:pPr marL="226695" lvl="1" algn="r"/>
            <a:r>
              <a:rPr lang="en-US" sz="2100" u="none" spc="42" dirty="0" err="1" smtClean="0">
                <a:solidFill>
                  <a:srgbClr val="191919"/>
                </a:solidFill>
                <a:latin typeface="Open Sans"/>
              </a:rPr>
              <a:t>réseaux</a:t>
            </a:r>
            <a:r>
              <a:rPr lang="en-US" sz="2100" u="none" spc="42" dirty="0" smtClean="0">
                <a:solidFill>
                  <a:srgbClr val="191919"/>
                </a:solidFill>
                <a:latin typeface="Open Sans"/>
              </a:rPr>
              <a:t> </a:t>
            </a:r>
            <a:r>
              <a:rPr lang="en-US" sz="2100" u="none" spc="42" dirty="0" err="1">
                <a:solidFill>
                  <a:srgbClr val="191919"/>
                </a:solidFill>
                <a:latin typeface="Open Sans"/>
              </a:rPr>
              <a:t>sociaux</a:t>
            </a:r>
            <a:r>
              <a:rPr lang="en-US" sz="2100" u="none" spc="42" dirty="0">
                <a:solidFill>
                  <a:srgbClr val="191919"/>
                </a:solidFill>
                <a:latin typeface="Open Sans"/>
              </a:rPr>
              <a:t> :</a:t>
            </a:r>
          </a:p>
        </p:txBody>
      </p:sp>
      <p:grpSp>
        <p:nvGrpSpPr>
          <p:cNvPr id="14" name="Group 14"/>
          <p:cNvGrpSpPr/>
          <p:nvPr/>
        </p:nvGrpSpPr>
        <p:grpSpPr>
          <a:xfrm>
            <a:off x="1328561" y="8358465"/>
            <a:ext cx="918904" cy="899835"/>
            <a:chOff x="0" y="0"/>
            <a:chExt cx="1225205" cy="1199780"/>
          </a:xfrm>
        </p:grpSpPr>
        <p:grpSp>
          <p:nvGrpSpPr>
            <p:cNvPr id="15" name="Group 15"/>
            <p:cNvGrpSpPr>
              <a:grpSpLocks noChangeAspect="1"/>
            </p:cNvGrpSpPr>
            <p:nvPr/>
          </p:nvGrpSpPr>
          <p:grpSpPr>
            <a:xfrm>
              <a:off x="0" y="0"/>
              <a:ext cx="1225205" cy="1199780"/>
              <a:chOff x="-72390" y="7620"/>
              <a:chExt cx="6487160" cy="6352540"/>
            </a:xfrm>
          </p:grpSpPr>
          <p:sp>
            <p:nvSpPr>
              <p:cNvPr id="16" name="Freeform 16"/>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864683"/>
              </a:solidFill>
            </p:spPr>
          </p:sp>
        </p:grpSp>
        <p:pic>
          <p:nvPicPr>
            <p:cNvPr id="17" name="Pictur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8550" y="251591"/>
              <a:ext cx="708105" cy="696598"/>
            </a:xfrm>
            <a:prstGeom prst="rect">
              <a:avLst/>
            </a:prstGeom>
          </p:spPr>
        </p:pic>
      </p:grpSp>
      <p:sp>
        <p:nvSpPr>
          <p:cNvPr id="20" name="TextBox 20"/>
          <p:cNvSpPr txBox="1"/>
          <p:nvPr/>
        </p:nvSpPr>
        <p:spPr>
          <a:xfrm>
            <a:off x="2575015" y="8635028"/>
            <a:ext cx="5390850" cy="743793"/>
          </a:xfrm>
          <a:prstGeom prst="rect">
            <a:avLst/>
          </a:prstGeom>
        </p:spPr>
        <p:txBody>
          <a:bodyPr wrap="square" lIns="0" tIns="0" rIns="0" bIns="0" rtlCol="0" anchor="t">
            <a:spAutoFit/>
          </a:bodyPr>
          <a:lstStyle/>
          <a:p>
            <a:pPr marL="0" lvl="0" indent="0" algn="l">
              <a:lnSpc>
                <a:spcPts val="2879"/>
              </a:lnSpc>
              <a:spcBef>
                <a:spcPct val="0"/>
              </a:spcBef>
            </a:pPr>
            <a:r>
              <a:rPr lang="en-US" sz="2400" spc="48" dirty="0">
                <a:solidFill>
                  <a:srgbClr val="864683"/>
                </a:solidFill>
                <a:latin typeface="Open Sans"/>
              </a:rPr>
              <a:t>À </a:t>
            </a:r>
            <a:r>
              <a:rPr lang="en-US" sz="2400" spc="48" dirty="0" err="1">
                <a:solidFill>
                  <a:srgbClr val="864683"/>
                </a:solidFill>
                <a:latin typeface="Open Sans"/>
              </a:rPr>
              <a:t>utiliser</a:t>
            </a:r>
            <a:r>
              <a:rPr lang="en-US" sz="2400" spc="48" dirty="0">
                <a:solidFill>
                  <a:srgbClr val="864683"/>
                </a:solidFill>
                <a:latin typeface="Open Sans"/>
              </a:rPr>
              <a:t> </a:t>
            </a:r>
            <a:r>
              <a:rPr lang="en-US" sz="2400" spc="48" dirty="0" err="1">
                <a:solidFill>
                  <a:srgbClr val="864683"/>
                </a:solidFill>
                <a:latin typeface="Open Sans"/>
              </a:rPr>
              <a:t>massivement</a:t>
            </a:r>
            <a:r>
              <a:rPr lang="en-US" sz="2400" spc="48" dirty="0">
                <a:solidFill>
                  <a:srgbClr val="864683"/>
                </a:solidFill>
                <a:latin typeface="Open Sans"/>
              </a:rPr>
              <a:t> </a:t>
            </a:r>
            <a:r>
              <a:rPr lang="en-US" sz="2400" spc="48" dirty="0" err="1">
                <a:solidFill>
                  <a:srgbClr val="864683"/>
                </a:solidFill>
                <a:latin typeface="Open Sans"/>
              </a:rPr>
              <a:t>dès</a:t>
            </a:r>
            <a:r>
              <a:rPr lang="en-US" sz="2400" spc="48" dirty="0">
                <a:solidFill>
                  <a:srgbClr val="864683"/>
                </a:solidFill>
                <a:latin typeface="Open Sans"/>
              </a:rPr>
              <a:t> </a:t>
            </a:r>
            <a:r>
              <a:rPr lang="en-US" sz="2400" spc="48" dirty="0" err="1" smtClean="0">
                <a:solidFill>
                  <a:srgbClr val="864683"/>
                </a:solidFill>
                <a:latin typeface="Open Sans"/>
              </a:rPr>
              <a:t>janvier</a:t>
            </a:r>
            <a:r>
              <a:rPr lang="en-US" sz="2400" spc="48" dirty="0" smtClean="0">
                <a:solidFill>
                  <a:srgbClr val="864683"/>
                </a:solidFill>
                <a:latin typeface="Open Sans"/>
              </a:rPr>
              <a:t> 2021</a:t>
            </a:r>
            <a:endParaRPr lang="en-US" sz="2400" strike="sngStrike" spc="48" dirty="0">
              <a:solidFill>
                <a:srgbClr val="FF0000"/>
              </a:solidFill>
              <a:latin typeface="Open Sans"/>
            </a:endParaRPr>
          </a:p>
        </p:txBody>
      </p:sp>
      <p:sp>
        <p:nvSpPr>
          <p:cNvPr id="21" name="TextBox 21"/>
          <p:cNvSpPr txBox="1"/>
          <p:nvPr/>
        </p:nvSpPr>
        <p:spPr>
          <a:xfrm>
            <a:off x="16056718" y="9930292"/>
            <a:ext cx="2099535" cy="253365"/>
          </a:xfrm>
          <a:prstGeom prst="rect">
            <a:avLst/>
          </a:prstGeom>
        </p:spPr>
        <p:txBody>
          <a:bodyPr lIns="0" tIns="0" rIns="0" bIns="0" rtlCol="0" anchor="t">
            <a:spAutoFit/>
          </a:bodyPr>
          <a:lstStyle/>
          <a:p>
            <a:pPr marL="0" lvl="0" indent="0" algn="ctr">
              <a:lnSpc>
                <a:spcPts val="1920"/>
              </a:lnSpc>
              <a:spcBef>
                <a:spcPct val="0"/>
              </a:spcBef>
            </a:pPr>
            <a:r>
              <a:rPr lang="en-US" sz="1600" spc="32">
                <a:solidFill>
                  <a:srgbClr val="FFFFFF"/>
                </a:solidFill>
                <a:latin typeface="Aileron Regular Bold"/>
              </a:rPr>
              <a:t>Di</a:t>
            </a:r>
            <a:r>
              <a:rPr lang="en-US" sz="1600" u="none" spc="32">
                <a:solidFill>
                  <a:srgbClr val="FFFFFF"/>
                </a:solidFill>
                <a:latin typeface="Aileron Regular Bold"/>
              </a:rPr>
              <a:t>ffusion interne</a:t>
            </a:r>
          </a:p>
        </p:txBody>
      </p:sp>
      <p:grpSp>
        <p:nvGrpSpPr>
          <p:cNvPr id="23" name="Group 23"/>
          <p:cNvGrpSpPr/>
          <p:nvPr/>
        </p:nvGrpSpPr>
        <p:grpSpPr>
          <a:xfrm rot="-181246">
            <a:off x="137675" y="505827"/>
            <a:ext cx="5964897" cy="1028700"/>
            <a:chOff x="0" y="0"/>
            <a:chExt cx="2017755" cy="347980"/>
          </a:xfrm>
        </p:grpSpPr>
        <p:sp>
          <p:nvSpPr>
            <p:cNvPr id="24" name="Freeform 24"/>
            <p:cNvSpPr/>
            <p:nvPr/>
          </p:nvSpPr>
          <p:spPr>
            <a:xfrm>
              <a:off x="0" y="0"/>
              <a:ext cx="2017755" cy="347980"/>
            </a:xfrm>
            <a:custGeom>
              <a:avLst/>
              <a:gdLst/>
              <a:ahLst/>
              <a:cxnLst/>
              <a:rect l="l" t="t" r="r" b="b"/>
              <a:pathLst>
                <a:path w="2017755" h="347980">
                  <a:moveTo>
                    <a:pt x="0" y="0"/>
                  </a:moveTo>
                  <a:lnTo>
                    <a:pt x="2017755" y="0"/>
                  </a:lnTo>
                  <a:lnTo>
                    <a:pt x="2017755" y="347980"/>
                  </a:lnTo>
                  <a:lnTo>
                    <a:pt x="0" y="347980"/>
                  </a:lnTo>
                  <a:close/>
                </a:path>
              </a:pathLst>
            </a:custGeom>
            <a:solidFill>
              <a:srgbClr val="E3E3DC"/>
            </a:solidFill>
          </p:spPr>
        </p:sp>
      </p:grpSp>
      <p:grpSp>
        <p:nvGrpSpPr>
          <p:cNvPr id="25" name="Group 25"/>
          <p:cNvGrpSpPr/>
          <p:nvPr/>
        </p:nvGrpSpPr>
        <p:grpSpPr>
          <a:xfrm>
            <a:off x="138421" y="1557875"/>
            <a:ext cx="4891192" cy="1156863"/>
            <a:chOff x="0" y="0"/>
            <a:chExt cx="1654551" cy="391334"/>
          </a:xfrm>
        </p:grpSpPr>
        <p:sp>
          <p:nvSpPr>
            <p:cNvPr id="26" name="Freeform 26"/>
            <p:cNvSpPr/>
            <p:nvPr/>
          </p:nvSpPr>
          <p:spPr>
            <a:xfrm>
              <a:off x="0" y="0"/>
              <a:ext cx="1654551" cy="391334"/>
            </a:xfrm>
            <a:custGeom>
              <a:avLst/>
              <a:gdLst/>
              <a:ahLst/>
              <a:cxnLst/>
              <a:rect l="l" t="t" r="r" b="b"/>
              <a:pathLst>
                <a:path w="1654551" h="391334">
                  <a:moveTo>
                    <a:pt x="0" y="0"/>
                  </a:moveTo>
                  <a:lnTo>
                    <a:pt x="1654551" y="0"/>
                  </a:lnTo>
                  <a:lnTo>
                    <a:pt x="1654551" y="391334"/>
                  </a:lnTo>
                  <a:lnTo>
                    <a:pt x="0" y="391334"/>
                  </a:lnTo>
                  <a:close/>
                </a:path>
              </a:pathLst>
            </a:custGeom>
            <a:solidFill>
              <a:srgbClr val="E3E3DC"/>
            </a:solidFill>
          </p:spPr>
        </p:sp>
      </p:grpSp>
      <p:sp>
        <p:nvSpPr>
          <p:cNvPr id="27" name="TextBox 27"/>
          <p:cNvSpPr txBox="1"/>
          <p:nvPr/>
        </p:nvSpPr>
        <p:spPr>
          <a:xfrm rot="-181246">
            <a:off x="1075742" y="551066"/>
            <a:ext cx="6842579" cy="1984756"/>
          </a:xfrm>
          <a:prstGeom prst="rect">
            <a:avLst/>
          </a:prstGeom>
        </p:spPr>
        <p:txBody>
          <a:bodyPr lIns="0" tIns="0" rIns="0" bIns="0" rtlCol="0" anchor="t">
            <a:spAutoFit/>
          </a:bodyPr>
          <a:lstStyle/>
          <a:p>
            <a:pPr>
              <a:lnSpc>
                <a:spcPts val="7871"/>
              </a:lnSpc>
            </a:pPr>
            <a:r>
              <a:rPr lang="en-US" sz="6400" dirty="0">
                <a:solidFill>
                  <a:srgbClr val="000000"/>
                </a:solidFill>
                <a:latin typeface="Give You Glory"/>
              </a:rPr>
              <a:t>Les </a:t>
            </a:r>
            <a:r>
              <a:rPr lang="en-US" sz="6400" dirty="0" err="1">
                <a:solidFill>
                  <a:srgbClr val="000000"/>
                </a:solidFill>
                <a:latin typeface="Give You Glory"/>
              </a:rPr>
              <a:t>éléments</a:t>
            </a:r>
            <a:r>
              <a:rPr lang="en-US" sz="6400" dirty="0">
                <a:solidFill>
                  <a:srgbClr val="000000"/>
                </a:solidFill>
                <a:latin typeface="Give You Glory"/>
              </a:rPr>
              <a:t> </a:t>
            </a:r>
          </a:p>
          <a:p>
            <a:pPr>
              <a:lnSpc>
                <a:spcPts val="7872"/>
              </a:lnSpc>
            </a:pPr>
            <a:r>
              <a:rPr lang="en-US" sz="6399" dirty="0" err="1">
                <a:solidFill>
                  <a:srgbClr val="000000"/>
                </a:solidFill>
                <a:latin typeface="Give You Glory"/>
              </a:rPr>
              <a:t>graphiques</a:t>
            </a:r>
            <a:endParaRPr lang="en-US" sz="6399" dirty="0">
              <a:solidFill>
                <a:srgbClr val="000000"/>
              </a:solidFill>
              <a:latin typeface="Give You Glory"/>
            </a:endParaRPr>
          </a:p>
        </p:txBody>
      </p:sp>
      <p:sp>
        <p:nvSpPr>
          <p:cNvPr id="30" name="Rectangle à coins arrondis 29"/>
          <p:cNvSpPr/>
          <p:nvPr/>
        </p:nvSpPr>
        <p:spPr>
          <a:xfrm rot="16200000">
            <a:off x="9414932" y="1642072"/>
            <a:ext cx="494528" cy="459656"/>
          </a:xfrm>
          <a:prstGeom prst="roundRect">
            <a:avLst/>
          </a:prstGeom>
          <a:solidFill>
            <a:srgbClr val="8646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1" name="Rectangle à coins arrondis 30"/>
          <p:cNvSpPr/>
          <p:nvPr/>
        </p:nvSpPr>
        <p:spPr>
          <a:xfrm rot="16200000">
            <a:off x="9431716" y="3471608"/>
            <a:ext cx="503993" cy="492896"/>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2" name="Rectangle à coins arrondis 31"/>
          <p:cNvSpPr/>
          <p:nvPr/>
        </p:nvSpPr>
        <p:spPr>
          <a:xfrm rot="16200000">
            <a:off x="9402400" y="1042411"/>
            <a:ext cx="472924" cy="412989"/>
          </a:xfrm>
          <a:prstGeom prst="roundRect">
            <a:avLst/>
          </a:prstGeom>
          <a:solidFill>
            <a:srgbClr val="E72585"/>
          </a:solidFill>
          <a:ln>
            <a:solidFill>
              <a:srgbClr val="E72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rot="16200000">
            <a:off x="9444184" y="2881055"/>
            <a:ext cx="472390" cy="469957"/>
          </a:xfrm>
          <a:prstGeom prst="roundRect">
            <a:avLst/>
          </a:prstGeom>
          <a:solidFill>
            <a:srgbClr val="A4C85D"/>
          </a:solidFill>
          <a:ln>
            <a:solidFill>
              <a:srgbClr val="A4C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rot="16200000">
            <a:off x="9425713" y="2252946"/>
            <a:ext cx="496298" cy="482990"/>
          </a:xfrm>
          <a:prstGeom prst="roundRect">
            <a:avLst/>
          </a:prstGeom>
          <a:solidFill>
            <a:srgbClr val="36419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nvGrpSpPr>
          <p:cNvPr id="38" name="Groupe 37"/>
          <p:cNvGrpSpPr/>
          <p:nvPr/>
        </p:nvGrpSpPr>
        <p:grpSpPr>
          <a:xfrm>
            <a:off x="5339662" y="-194840"/>
            <a:ext cx="3344971" cy="2914599"/>
            <a:chOff x="8538464" y="-405614"/>
            <a:chExt cx="3344971" cy="2914599"/>
          </a:xfrm>
        </p:grpSpPr>
        <p:pic>
          <p:nvPicPr>
            <p:cNvPr id="39"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538464" y="-405614"/>
              <a:ext cx="3344971" cy="2914599"/>
            </a:xfrm>
            <a:prstGeom prst="rect">
              <a:avLst/>
            </a:prstGeom>
          </p:spPr>
        </p:pic>
        <p:sp>
          <p:nvSpPr>
            <p:cNvPr id="40" name="TextBox 34"/>
            <p:cNvSpPr txBox="1"/>
            <p:nvPr/>
          </p:nvSpPr>
          <p:spPr>
            <a:xfrm>
              <a:off x="9143862" y="834228"/>
              <a:ext cx="2399422" cy="371897"/>
            </a:xfrm>
            <a:prstGeom prst="rect">
              <a:avLst/>
            </a:prstGeom>
          </p:spPr>
          <p:txBody>
            <a:bodyPr wrap="square" lIns="0" tIns="0" rIns="0" bIns="0" rtlCol="0" anchor="t">
              <a:spAutoFit/>
            </a:bodyPr>
            <a:lstStyle/>
            <a:p>
              <a:pPr algn="ctr">
                <a:lnSpc>
                  <a:spcPts val="2879"/>
                </a:lnSpc>
              </a:pPr>
              <a:r>
                <a:rPr lang="en-US" sz="2400" spc="48" dirty="0" smtClean="0">
                  <a:solidFill>
                    <a:srgbClr val="FFFFFF"/>
                  </a:solidFill>
                  <a:latin typeface="Open Sans Bold"/>
                </a:rPr>
                <a:t>Je relaie</a:t>
              </a:r>
              <a:endParaRPr lang="en-US" sz="2400" spc="48" dirty="0">
                <a:solidFill>
                  <a:srgbClr val="FFFFFF"/>
                </a:solidFill>
                <a:latin typeface="Open Sans Bold"/>
              </a:endParaRPr>
            </a:p>
          </p:txBody>
        </p:sp>
      </p:grpSp>
      <p:pic>
        <p:nvPicPr>
          <p:cNvPr id="35" name="Imag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13401" y="2494871"/>
            <a:ext cx="2950363" cy="2950363"/>
          </a:xfrm>
          <a:prstGeom prst="rect">
            <a:avLst/>
          </a:prstGeom>
        </p:spPr>
      </p:pic>
      <p:sp>
        <p:nvSpPr>
          <p:cNvPr id="41" name="TextBox 7"/>
          <p:cNvSpPr txBox="1"/>
          <p:nvPr/>
        </p:nvSpPr>
        <p:spPr>
          <a:xfrm>
            <a:off x="450526" y="9930292"/>
            <a:ext cx="6310813" cy="253365"/>
          </a:xfrm>
          <a:prstGeom prst="rect">
            <a:avLst/>
          </a:prstGeom>
        </p:spPr>
        <p:txBody>
          <a:bodyPr lIns="0" tIns="0" rIns="0" bIns="0" rtlCol="0" anchor="t">
            <a:spAutoFit/>
          </a:bodyPr>
          <a:lstStyle/>
          <a:p>
            <a:pPr marL="0" lvl="0" indent="0" algn="l">
              <a:lnSpc>
                <a:spcPts val="1920"/>
              </a:lnSpc>
              <a:spcBef>
                <a:spcPct val="0"/>
              </a:spcBef>
            </a:pPr>
            <a:r>
              <a:rPr lang="en-US" sz="1600" b="1" spc="32" dirty="0" smtClean="0">
                <a:solidFill>
                  <a:srgbClr val="000000"/>
                </a:solidFill>
              </a:rPr>
              <a:t>9 </a:t>
            </a:r>
            <a:r>
              <a:rPr lang="en-US" sz="1600" b="1" spc="32" dirty="0">
                <a:solidFill>
                  <a:srgbClr val="000000"/>
                </a:solidFill>
              </a:rPr>
              <a:t>| </a:t>
            </a:r>
            <a:r>
              <a:rPr lang="en-US" sz="1600" b="1" spc="32" dirty="0" smtClean="0">
                <a:solidFill>
                  <a:srgbClr val="000000"/>
                </a:solidFill>
              </a:rPr>
              <a:t>Kit</a:t>
            </a:r>
            <a:r>
              <a:rPr lang="en-US" sz="1600" b="1" u="none" spc="32" dirty="0" smtClean="0">
                <a:solidFill>
                  <a:srgbClr val="000000"/>
                </a:solidFill>
              </a:rPr>
              <a:t> </a:t>
            </a:r>
            <a:r>
              <a:rPr lang="en-US" sz="1600" b="1" u="none" spc="32" dirty="0">
                <a:solidFill>
                  <a:srgbClr val="000000"/>
                </a:solidFill>
              </a:rPr>
              <a:t>70 </a:t>
            </a:r>
            <a:r>
              <a:rPr lang="en-US" sz="1600" b="1" u="none" spc="32" dirty="0" err="1">
                <a:solidFill>
                  <a:srgbClr val="000000"/>
                </a:solidFill>
              </a:rPr>
              <a:t>ans</a:t>
            </a:r>
            <a:r>
              <a:rPr lang="en-US" sz="1600" b="1" u="none" spc="32" dirty="0">
                <a:solidFill>
                  <a:srgbClr val="000000"/>
                </a:solidFill>
              </a:rPr>
              <a:t> de la </a:t>
            </a:r>
            <a:r>
              <a:rPr lang="en-US" sz="1600" b="1" u="none" spc="32" dirty="0" smtClean="0">
                <a:solidFill>
                  <a:srgbClr val="000000"/>
                </a:solidFill>
              </a:rPr>
              <a:t>Fédération Léo Lagrange</a:t>
            </a:r>
            <a:endParaRPr lang="en-US" sz="1600" b="1" u="none" spc="32" dirty="0">
              <a:solidFill>
                <a:srgbClr val="000000"/>
              </a:solidFill>
            </a:endParaRPr>
          </a:p>
        </p:txBody>
      </p:sp>
      <p:sp>
        <p:nvSpPr>
          <p:cNvPr id="2" name="Rectangle 1"/>
          <p:cNvSpPr/>
          <p:nvPr/>
        </p:nvSpPr>
        <p:spPr>
          <a:xfrm>
            <a:off x="9901928" y="1082278"/>
            <a:ext cx="2717732" cy="415498"/>
          </a:xfrm>
          <a:prstGeom prst="rect">
            <a:avLst/>
          </a:prstGeom>
        </p:spPr>
        <p:txBody>
          <a:bodyPr wrap="none">
            <a:spAutoFit/>
          </a:bodyPr>
          <a:lstStyle/>
          <a:p>
            <a:r>
              <a:rPr lang="pt-BR" sz="2100" spc="42" dirty="0">
                <a:solidFill>
                  <a:srgbClr val="191919"/>
                </a:solidFill>
              </a:rPr>
              <a:t>R 231 / V 37 / B 133</a:t>
            </a:r>
            <a:endParaRPr lang="fr-FR" sz="2100" dirty="0"/>
          </a:p>
        </p:txBody>
      </p:sp>
      <p:sp>
        <p:nvSpPr>
          <p:cNvPr id="3" name="Rectangle 2"/>
          <p:cNvSpPr/>
          <p:nvPr/>
        </p:nvSpPr>
        <p:spPr>
          <a:xfrm>
            <a:off x="9675144" y="1504575"/>
            <a:ext cx="2946640" cy="669414"/>
          </a:xfrm>
          <a:prstGeom prst="rect">
            <a:avLst/>
          </a:prstGeom>
        </p:spPr>
        <p:txBody>
          <a:bodyPr wrap="none">
            <a:spAutoFit/>
          </a:bodyPr>
          <a:lstStyle/>
          <a:p>
            <a:pPr marL="226695" lvl="1">
              <a:lnSpc>
                <a:spcPts val="4515"/>
              </a:lnSpc>
            </a:pPr>
            <a:r>
              <a:rPr lang="pt-BR" sz="2100" spc="42" dirty="0">
                <a:solidFill>
                  <a:srgbClr val="191919"/>
                </a:solidFill>
              </a:rPr>
              <a:t>R 134 / V 70 / B 131</a:t>
            </a:r>
            <a:endParaRPr lang="en-US" sz="2100" spc="42" dirty="0">
              <a:solidFill>
                <a:srgbClr val="191919"/>
              </a:solidFill>
            </a:endParaRPr>
          </a:p>
        </p:txBody>
      </p:sp>
      <p:sp>
        <p:nvSpPr>
          <p:cNvPr id="8" name="Rectangle 7"/>
          <p:cNvSpPr/>
          <p:nvPr/>
        </p:nvSpPr>
        <p:spPr>
          <a:xfrm>
            <a:off x="9934026" y="2311062"/>
            <a:ext cx="2459328" cy="415498"/>
          </a:xfrm>
          <a:prstGeom prst="rect">
            <a:avLst/>
          </a:prstGeom>
        </p:spPr>
        <p:txBody>
          <a:bodyPr wrap="none">
            <a:spAutoFit/>
          </a:bodyPr>
          <a:lstStyle/>
          <a:p>
            <a:r>
              <a:rPr lang="pt-BR" sz="2100" dirty="0"/>
              <a:t>R 54 / V 65 / B 146</a:t>
            </a:r>
            <a:endParaRPr lang="fr-FR" sz="2100" dirty="0"/>
          </a:p>
        </p:txBody>
      </p:sp>
      <p:sp>
        <p:nvSpPr>
          <p:cNvPr id="9" name="Rectangle 8"/>
          <p:cNvSpPr/>
          <p:nvPr/>
        </p:nvSpPr>
        <p:spPr>
          <a:xfrm>
            <a:off x="9915357" y="2934913"/>
            <a:ext cx="2608406" cy="415498"/>
          </a:xfrm>
          <a:prstGeom prst="rect">
            <a:avLst/>
          </a:prstGeom>
        </p:spPr>
        <p:txBody>
          <a:bodyPr wrap="none">
            <a:spAutoFit/>
          </a:bodyPr>
          <a:lstStyle/>
          <a:p>
            <a:r>
              <a:rPr lang="pt-BR" sz="2100" dirty="0"/>
              <a:t>R 164 / V 200 / B 93</a:t>
            </a:r>
            <a:endParaRPr lang="fr-FR" sz="2100" dirty="0"/>
          </a:p>
        </p:txBody>
      </p:sp>
      <p:sp>
        <p:nvSpPr>
          <p:cNvPr id="18" name="Rectangle 17"/>
          <p:cNvSpPr/>
          <p:nvPr/>
        </p:nvSpPr>
        <p:spPr>
          <a:xfrm>
            <a:off x="9926252" y="3509157"/>
            <a:ext cx="2757486" cy="415498"/>
          </a:xfrm>
          <a:prstGeom prst="rect">
            <a:avLst/>
          </a:prstGeom>
        </p:spPr>
        <p:txBody>
          <a:bodyPr wrap="none">
            <a:spAutoFit/>
          </a:bodyPr>
          <a:lstStyle/>
          <a:p>
            <a:r>
              <a:rPr lang="pt-BR" sz="2100" dirty="0"/>
              <a:t>R 102 / V 184 / B 177</a:t>
            </a:r>
            <a:endParaRPr lang="fr-FR" sz="2100" dirty="0"/>
          </a:p>
        </p:txBody>
      </p:sp>
      <p:sp>
        <p:nvSpPr>
          <p:cNvPr id="19" name="Rectangle 18"/>
          <p:cNvSpPr/>
          <p:nvPr/>
        </p:nvSpPr>
        <p:spPr>
          <a:xfrm>
            <a:off x="9317487" y="208549"/>
            <a:ext cx="3055195" cy="594650"/>
          </a:xfrm>
          <a:prstGeom prst="rect">
            <a:avLst/>
          </a:prstGeom>
        </p:spPr>
        <p:txBody>
          <a:bodyPr wrap="none">
            <a:spAutoFit/>
          </a:bodyPr>
          <a:lstStyle/>
          <a:p>
            <a:pPr marL="453390" lvl="1" indent="-226695">
              <a:lnSpc>
                <a:spcPts val="4515"/>
              </a:lnSpc>
              <a:buFont typeface="Arial"/>
              <a:buChar char="•"/>
            </a:pPr>
            <a:r>
              <a:rPr lang="en-US" sz="2100" b="1" spc="42" dirty="0">
                <a:solidFill>
                  <a:srgbClr val="191919"/>
                </a:solidFill>
                <a:latin typeface="Open Sans"/>
              </a:rPr>
              <a:t>Un code </a:t>
            </a:r>
            <a:r>
              <a:rPr lang="en-US" sz="2100" b="1" spc="42" dirty="0" err="1">
                <a:solidFill>
                  <a:srgbClr val="191919"/>
                </a:solidFill>
                <a:latin typeface="Open Sans"/>
              </a:rPr>
              <a:t>couleur</a:t>
            </a:r>
            <a:r>
              <a:rPr lang="en-US" sz="2100" b="1" spc="42" dirty="0">
                <a:solidFill>
                  <a:srgbClr val="191919"/>
                </a:solidFill>
                <a:latin typeface="Open Sans"/>
              </a:rPr>
              <a:t> :</a:t>
            </a:r>
          </a:p>
        </p:txBody>
      </p:sp>
      <p:pic>
        <p:nvPicPr>
          <p:cNvPr id="22" name="Imag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93382" y="6181883"/>
            <a:ext cx="9064977" cy="33581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67C5DE"/>
      </a:dk2>
      <a:lt2>
        <a:srgbClr val="EC644E"/>
      </a:lt2>
      <a:accent1>
        <a:srgbClr val="E72385"/>
      </a:accent1>
      <a:accent2>
        <a:srgbClr val="864683"/>
      </a:accent2>
      <a:accent3>
        <a:srgbClr val="354093"/>
      </a:accent3>
      <a:accent4>
        <a:srgbClr val="A4C85D"/>
      </a:accent4>
      <a:accent5>
        <a:srgbClr val="68B8B1"/>
      </a:accent5>
      <a:accent6>
        <a:srgbClr val="67C5DE"/>
      </a:accent6>
      <a:hlink>
        <a:srgbClr val="0000FF"/>
      </a:hlink>
      <a:folHlink>
        <a:srgbClr val="800080"/>
      </a:folHlink>
    </a:clrScheme>
    <a:fontScheme name="Theme 70 ans">
      <a:majorFont>
        <a:latin typeface="give you glory"/>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it de comm 70 ans FLL" id="{00AC7F0C-5CB1-4342-9289-2DFF478FD802}" vid="{48834839-9F14-4EA6-96F3-134887C512A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it de comm 70 ans FLL" id="{00AC7F0C-5CB1-4342-9289-2DFF478FD802}" vid="{3B1C4FCE-17B0-46A8-8C9A-68F688378C2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kit de comm 70 ans FLL</Template>
  <TotalTime>23376</TotalTime>
  <Words>2074</Words>
  <Application>Microsoft Office PowerPoint</Application>
  <PresentationFormat>Personnalisé</PresentationFormat>
  <Paragraphs>245</Paragraphs>
  <Slides>20</Slides>
  <Notes>0</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20</vt:i4>
      </vt:variant>
    </vt:vector>
  </HeadingPairs>
  <TitlesOfParts>
    <vt:vector size="34" baseType="lpstr">
      <vt:lpstr>Arial</vt:lpstr>
      <vt:lpstr>Open Sans </vt:lpstr>
      <vt:lpstr>Calibri Light</vt:lpstr>
      <vt:lpstr>Open Sans</vt:lpstr>
      <vt:lpstr>Calibri</vt:lpstr>
      <vt:lpstr>Wingdings</vt:lpstr>
      <vt:lpstr>Open Sans</vt:lpstr>
      <vt:lpstr>Open Sans Extra Bold Bold</vt:lpstr>
      <vt:lpstr>Open Sans Extra Bold</vt:lpstr>
      <vt:lpstr>Give You Glory</vt:lpstr>
      <vt:lpstr>Open Sans Bold</vt:lpstr>
      <vt:lpstr>Aileron Regular Bold</vt:lpstr>
      <vt:lpstr>Thème Office</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Deborah BROYER</dc:creator>
  <cp:lastModifiedBy>Amélie JOUVE (Portable)</cp:lastModifiedBy>
  <cp:revision>100</cp:revision>
  <dcterms:created xsi:type="dcterms:W3CDTF">2020-11-26T13:51:19Z</dcterms:created>
  <dcterms:modified xsi:type="dcterms:W3CDTF">2021-01-28T13:55:20Z</dcterms:modified>
  <dc:identifier>DAEOiHppO-w</dc:identifier>
</cp:coreProperties>
</file>